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2"/>
  </p:notesMasterIdLst>
  <p:handoutMasterIdLst>
    <p:handoutMasterId r:id="rId33"/>
  </p:handoutMasterIdLst>
  <p:sldIdLst>
    <p:sldId id="256" r:id="rId5"/>
    <p:sldId id="288" r:id="rId6"/>
    <p:sldId id="289" r:id="rId7"/>
    <p:sldId id="296" r:id="rId8"/>
    <p:sldId id="274" r:id="rId9"/>
    <p:sldId id="368" r:id="rId10"/>
    <p:sldId id="369" r:id="rId11"/>
    <p:sldId id="367" r:id="rId12"/>
    <p:sldId id="385" r:id="rId13"/>
    <p:sldId id="272" r:id="rId14"/>
    <p:sldId id="303" r:id="rId15"/>
    <p:sldId id="365" r:id="rId16"/>
    <p:sldId id="366" r:id="rId17"/>
    <p:sldId id="275" r:id="rId18"/>
    <p:sldId id="360" r:id="rId19"/>
    <p:sldId id="370" r:id="rId20"/>
    <p:sldId id="377" r:id="rId21"/>
    <p:sldId id="378" r:id="rId22"/>
    <p:sldId id="379" r:id="rId23"/>
    <p:sldId id="380" r:id="rId24"/>
    <p:sldId id="381" r:id="rId25"/>
    <p:sldId id="384" r:id="rId26"/>
    <p:sldId id="382" r:id="rId27"/>
    <p:sldId id="383" r:id="rId28"/>
    <p:sldId id="277" r:id="rId29"/>
    <p:sldId id="276" r:id="rId30"/>
    <p:sldId id="259" r:id="rId31"/>
  </p:sldIdLst>
  <p:sldSz cx="12192000" cy="6858000"/>
  <p:notesSz cx="6954838"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28046"/>
    <a:srgbClr val="F9AB3F"/>
    <a:srgbClr val="17285D"/>
    <a:srgbClr val="7DB432"/>
    <a:srgbClr val="1B3152"/>
    <a:srgbClr val="13204B"/>
    <a:srgbClr val="D18C2B"/>
    <a:srgbClr val="18203A"/>
    <a:srgbClr val="1D233A"/>
    <a:srgbClr val="9CB84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BD9EEF0-0A86-47F1-AD32-28455939FB94}" v="218" dt="2025-06-10T21:02:47.18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53463" autoAdjust="0"/>
  </p:normalViewPr>
  <p:slideViewPr>
    <p:cSldViewPr snapToGrid="0">
      <p:cViewPr varScale="1">
        <p:scale>
          <a:sx n="35" d="100"/>
          <a:sy n="35" d="100"/>
        </p:scale>
        <p:origin x="2028" y="42"/>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5/10/relationships/revisionInfo" Target="revisionInfo.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iffany Ashworth" userId="6ee35e5c-f2f9-4668-b0c4-20b8c5104307" providerId="ADAL" clId="{3BD9EEF0-0A86-47F1-AD32-28455939FB94}"/>
    <pc:docChg chg="undo redo custSel addSld delSld modSld sldOrd modNotesMaster modHandout">
      <pc:chgData name="Tiffany Ashworth" userId="6ee35e5c-f2f9-4668-b0c4-20b8c5104307" providerId="ADAL" clId="{3BD9EEF0-0A86-47F1-AD32-28455939FB94}" dt="2025-06-11T15:49:41.895" v="12604" actId="47"/>
      <pc:docMkLst>
        <pc:docMk/>
      </pc:docMkLst>
      <pc:sldChg chg="modSp mod modNotesTx">
        <pc:chgData name="Tiffany Ashworth" userId="6ee35e5c-f2f9-4668-b0c4-20b8c5104307" providerId="ADAL" clId="{3BD9EEF0-0A86-47F1-AD32-28455939FB94}" dt="2025-06-10T19:33:03.759" v="6903" actId="20577"/>
        <pc:sldMkLst>
          <pc:docMk/>
          <pc:sldMk cId="4243735317" sldId="256"/>
        </pc:sldMkLst>
        <pc:spChg chg="mod">
          <ac:chgData name="Tiffany Ashworth" userId="6ee35e5c-f2f9-4668-b0c4-20b8c5104307" providerId="ADAL" clId="{3BD9EEF0-0A86-47F1-AD32-28455939FB94}" dt="2025-06-05T00:18:10.605" v="365" actId="255"/>
          <ac:spMkLst>
            <pc:docMk/>
            <pc:sldMk cId="4243735317" sldId="256"/>
            <ac:spMk id="2" creationId="{C95C7BE7-F4B7-43C2-91DA-BE76A67CC257}"/>
          </ac:spMkLst>
        </pc:spChg>
        <pc:spChg chg="mod">
          <ac:chgData name="Tiffany Ashworth" userId="6ee35e5c-f2f9-4668-b0c4-20b8c5104307" providerId="ADAL" clId="{3BD9EEF0-0A86-47F1-AD32-28455939FB94}" dt="2025-06-05T23:29:03.741" v="6240" actId="20577"/>
          <ac:spMkLst>
            <pc:docMk/>
            <pc:sldMk cId="4243735317" sldId="256"/>
            <ac:spMk id="5" creationId="{98DE3AEB-7377-47E1-9389-C9EDD303514E}"/>
          </ac:spMkLst>
        </pc:spChg>
      </pc:sldChg>
      <pc:sldChg chg="addSp delSp modSp mod">
        <pc:chgData name="Tiffany Ashworth" userId="6ee35e5c-f2f9-4668-b0c4-20b8c5104307" providerId="ADAL" clId="{3BD9EEF0-0A86-47F1-AD32-28455939FB94}" dt="2025-06-05T18:22:53.029" v="5830" actId="1076"/>
        <pc:sldMkLst>
          <pc:docMk/>
          <pc:sldMk cId="2289770003" sldId="259"/>
        </pc:sldMkLst>
        <pc:spChg chg="mod">
          <ac:chgData name="Tiffany Ashworth" userId="6ee35e5c-f2f9-4668-b0c4-20b8c5104307" providerId="ADAL" clId="{3BD9EEF0-0A86-47F1-AD32-28455939FB94}" dt="2025-06-05T18:22:53.029" v="5830" actId="1076"/>
          <ac:spMkLst>
            <pc:docMk/>
            <pc:sldMk cId="2289770003" sldId="259"/>
            <ac:spMk id="2" creationId="{745324EF-1A0B-A8D7-E40D-DB70CF86C69F}"/>
          </ac:spMkLst>
        </pc:spChg>
      </pc:sldChg>
      <pc:sldChg chg="add del ord">
        <pc:chgData name="Tiffany Ashworth" userId="6ee35e5c-f2f9-4668-b0c4-20b8c5104307" providerId="ADAL" clId="{3BD9EEF0-0A86-47F1-AD32-28455939FB94}" dt="2025-06-03T17:35:24.625" v="102" actId="47"/>
        <pc:sldMkLst>
          <pc:docMk/>
          <pc:sldMk cId="3481013175" sldId="267"/>
        </pc:sldMkLst>
      </pc:sldChg>
      <pc:sldChg chg="addSp delSp modSp mod modNotesTx">
        <pc:chgData name="Tiffany Ashworth" userId="6ee35e5c-f2f9-4668-b0c4-20b8c5104307" providerId="ADAL" clId="{3BD9EEF0-0A86-47F1-AD32-28455939FB94}" dt="2025-06-10T19:52:10.160" v="9065" actId="6549"/>
        <pc:sldMkLst>
          <pc:docMk/>
          <pc:sldMk cId="2132587224" sldId="272"/>
        </pc:sldMkLst>
        <pc:spChg chg="mod">
          <ac:chgData name="Tiffany Ashworth" userId="6ee35e5c-f2f9-4668-b0c4-20b8c5104307" providerId="ADAL" clId="{3BD9EEF0-0A86-47F1-AD32-28455939FB94}" dt="2025-06-03T18:25:45.277" v="268" actId="6549"/>
          <ac:spMkLst>
            <pc:docMk/>
            <pc:sldMk cId="2132587224" sldId="272"/>
            <ac:spMk id="2" creationId="{B9786758-EAC7-1E36-CBCD-59BBCC1856C7}"/>
          </ac:spMkLst>
        </pc:spChg>
        <pc:spChg chg="mod">
          <ac:chgData name="Tiffany Ashworth" userId="6ee35e5c-f2f9-4668-b0c4-20b8c5104307" providerId="ADAL" clId="{3BD9EEF0-0A86-47F1-AD32-28455939FB94}" dt="2025-06-05T01:24:46.424" v="2517" actId="1076"/>
          <ac:spMkLst>
            <pc:docMk/>
            <pc:sldMk cId="2132587224" sldId="272"/>
            <ac:spMk id="4" creationId="{7AC891D8-586F-AF40-1628-E5E58D7D15DA}"/>
          </ac:spMkLst>
        </pc:spChg>
        <pc:spChg chg="add mod">
          <ac:chgData name="Tiffany Ashworth" userId="6ee35e5c-f2f9-4668-b0c4-20b8c5104307" providerId="ADAL" clId="{3BD9EEF0-0A86-47F1-AD32-28455939FB94}" dt="2025-06-05T01:26:07.573" v="2528" actId="14100"/>
          <ac:spMkLst>
            <pc:docMk/>
            <pc:sldMk cId="2132587224" sldId="272"/>
            <ac:spMk id="6" creationId="{5FF14ACD-6893-B66F-8D83-CD8DE5C21180}"/>
          </ac:spMkLst>
        </pc:spChg>
        <pc:grpChg chg="add mod">
          <ac:chgData name="Tiffany Ashworth" userId="6ee35e5c-f2f9-4668-b0c4-20b8c5104307" providerId="ADAL" clId="{3BD9EEF0-0A86-47F1-AD32-28455939FB94}" dt="2025-06-05T01:24:52.296" v="2519" actId="1076"/>
          <ac:grpSpMkLst>
            <pc:docMk/>
            <pc:sldMk cId="2132587224" sldId="272"/>
            <ac:grpSpMk id="7" creationId="{509D07DF-0E75-F303-7DDE-54D24069FC84}"/>
          </ac:grpSpMkLst>
        </pc:grpChg>
        <pc:picChg chg="mod">
          <ac:chgData name="Tiffany Ashworth" userId="6ee35e5c-f2f9-4668-b0c4-20b8c5104307" providerId="ADAL" clId="{3BD9EEF0-0A86-47F1-AD32-28455939FB94}" dt="2025-06-05T01:22:46.171" v="2453" actId="164"/>
          <ac:picMkLst>
            <pc:docMk/>
            <pc:sldMk cId="2132587224" sldId="272"/>
            <ac:picMk id="3" creationId="{CBDF30AB-A58C-62FF-E519-23A59CBE7341}"/>
          </ac:picMkLst>
        </pc:picChg>
      </pc:sldChg>
      <pc:sldChg chg="modSp mod">
        <pc:chgData name="Tiffany Ashworth" userId="6ee35e5c-f2f9-4668-b0c4-20b8c5104307" providerId="ADAL" clId="{3BD9EEF0-0A86-47F1-AD32-28455939FB94}" dt="2025-06-03T18:24:11.470" v="264" actId="20577"/>
        <pc:sldMkLst>
          <pc:docMk/>
          <pc:sldMk cId="4028749651" sldId="274"/>
        </pc:sldMkLst>
        <pc:spChg chg="mod">
          <ac:chgData name="Tiffany Ashworth" userId="6ee35e5c-f2f9-4668-b0c4-20b8c5104307" providerId="ADAL" clId="{3BD9EEF0-0A86-47F1-AD32-28455939FB94}" dt="2025-06-03T18:24:11.470" v="264" actId="20577"/>
          <ac:spMkLst>
            <pc:docMk/>
            <pc:sldMk cId="4028749651" sldId="274"/>
            <ac:spMk id="8" creationId="{6A65F295-87E3-07EC-3DA7-3C61B6C9A261}"/>
          </ac:spMkLst>
        </pc:spChg>
      </pc:sldChg>
      <pc:sldChg chg="modSp mod modNotesTx">
        <pc:chgData name="Tiffany Ashworth" userId="6ee35e5c-f2f9-4668-b0c4-20b8c5104307" providerId="ADAL" clId="{3BD9EEF0-0A86-47F1-AD32-28455939FB94}" dt="2025-06-10T20:03:26.483" v="10844" actId="20577"/>
        <pc:sldMkLst>
          <pc:docMk/>
          <pc:sldMk cId="3713071278" sldId="275"/>
        </pc:sldMkLst>
        <pc:spChg chg="mod">
          <ac:chgData name="Tiffany Ashworth" userId="6ee35e5c-f2f9-4668-b0c4-20b8c5104307" providerId="ADAL" clId="{3BD9EEF0-0A86-47F1-AD32-28455939FB94}" dt="2025-06-05T07:43:46.189" v="5662" actId="20577"/>
          <ac:spMkLst>
            <pc:docMk/>
            <pc:sldMk cId="3713071278" sldId="275"/>
            <ac:spMk id="8" creationId="{6A65F295-87E3-07EC-3DA7-3C61B6C9A261}"/>
          </ac:spMkLst>
        </pc:spChg>
      </pc:sldChg>
      <pc:sldChg chg="addSp delSp modSp add del mod modNotesTx">
        <pc:chgData name="Tiffany Ashworth" userId="6ee35e5c-f2f9-4668-b0c4-20b8c5104307" providerId="ADAL" clId="{3BD9EEF0-0A86-47F1-AD32-28455939FB94}" dt="2025-06-10T21:05:59.423" v="12603" actId="313"/>
        <pc:sldMkLst>
          <pc:docMk/>
          <pc:sldMk cId="645084834" sldId="276"/>
        </pc:sldMkLst>
        <pc:spChg chg="mod">
          <ac:chgData name="Tiffany Ashworth" userId="6ee35e5c-f2f9-4668-b0c4-20b8c5104307" providerId="ADAL" clId="{3BD9EEF0-0A86-47F1-AD32-28455939FB94}" dt="2025-06-05T17:29:31.310" v="5774" actId="20577"/>
          <ac:spMkLst>
            <pc:docMk/>
            <pc:sldMk cId="645084834" sldId="276"/>
            <ac:spMk id="2" creationId="{B9786758-EAC7-1E36-CBCD-59BBCC1856C7}"/>
          </ac:spMkLst>
        </pc:spChg>
        <pc:spChg chg="add mod">
          <ac:chgData name="Tiffany Ashworth" userId="6ee35e5c-f2f9-4668-b0c4-20b8c5104307" providerId="ADAL" clId="{3BD9EEF0-0A86-47F1-AD32-28455939FB94}" dt="2025-06-05T17:29:47.797" v="5777"/>
          <ac:spMkLst>
            <pc:docMk/>
            <pc:sldMk cId="645084834" sldId="276"/>
            <ac:spMk id="10" creationId="{6FCF679C-FD77-5A70-815D-7E9330CD2C82}"/>
          </ac:spMkLst>
        </pc:spChg>
        <pc:graphicFrameChg chg="add mod">
          <ac:chgData name="Tiffany Ashworth" userId="6ee35e5c-f2f9-4668-b0c4-20b8c5104307" providerId="ADAL" clId="{3BD9EEF0-0A86-47F1-AD32-28455939FB94}" dt="2025-06-05T17:29:47.797" v="5777"/>
          <ac:graphicFrameMkLst>
            <pc:docMk/>
            <pc:sldMk cId="645084834" sldId="276"/>
            <ac:graphicFrameMk id="9" creationId="{58166182-11C3-5F69-71C3-83B4901CB739}"/>
          </ac:graphicFrameMkLst>
        </pc:graphicFrameChg>
        <pc:picChg chg="add mod">
          <ac:chgData name="Tiffany Ashworth" userId="6ee35e5c-f2f9-4668-b0c4-20b8c5104307" providerId="ADAL" clId="{3BD9EEF0-0A86-47F1-AD32-28455939FB94}" dt="2025-06-05T17:29:47.797" v="5777"/>
          <ac:picMkLst>
            <pc:docMk/>
            <pc:sldMk cId="645084834" sldId="276"/>
            <ac:picMk id="8" creationId="{EED2675D-F1BA-0C52-7BEF-F46921380C71}"/>
          </ac:picMkLst>
        </pc:picChg>
      </pc:sldChg>
      <pc:sldChg chg="modSp del mod ord">
        <pc:chgData name="Tiffany Ashworth" userId="6ee35e5c-f2f9-4668-b0c4-20b8c5104307" providerId="ADAL" clId="{3BD9EEF0-0A86-47F1-AD32-28455939FB94}" dt="2025-06-05T17:23:34.702" v="5677" actId="2696"/>
        <pc:sldMkLst>
          <pc:docMk/>
          <pc:sldMk cId="2927134313" sldId="276"/>
        </pc:sldMkLst>
      </pc:sldChg>
      <pc:sldChg chg="modSp add mod modNotesTx">
        <pc:chgData name="Tiffany Ashworth" userId="6ee35e5c-f2f9-4668-b0c4-20b8c5104307" providerId="ADAL" clId="{3BD9EEF0-0A86-47F1-AD32-28455939FB94}" dt="2025-06-10T21:04:49.804" v="12429" actId="20577"/>
        <pc:sldMkLst>
          <pc:docMk/>
          <pc:sldMk cId="835499221" sldId="277"/>
        </pc:sldMkLst>
        <pc:spChg chg="mod">
          <ac:chgData name="Tiffany Ashworth" userId="6ee35e5c-f2f9-4668-b0c4-20b8c5104307" providerId="ADAL" clId="{3BD9EEF0-0A86-47F1-AD32-28455939FB94}" dt="2025-06-05T17:30:02.609" v="5796" actId="20577"/>
          <ac:spMkLst>
            <pc:docMk/>
            <pc:sldMk cId="835499221" sldId="277"/>
            <ac:spMk id="8" creationId="{6A65F295-87E3-07EC-3DA7-3C61B6C9A261}"/>
          </ac:spMkLst>
        </pc:spChg>
      </pc:sldChg>
      <pc:sldChg chg="del ord">
        <pc:chgData name="Tiffany Ashworth" userId="6ee35e5c-f2f9-4668-b0c4-20b8c5104307" providerId="ADAL" clId="{3BD9EEF0-0A86-47F1-AD32-28455939FB94}" dt="2025-06-05T17:23:34.702" v="5677" actId="2696"/>
        <pc:sldMkLst>
          <pc:docMk/>
          <pc:sldMk cId="895750834" sldId="277"/>
        </pc:sldMkLst>
      </pc:sldChg>
      <pc:sldChg chg="del">
        <pc:chgData name="Tiffany Ashworth" userId="6ee35e5c-f2f9-4668-b0c4-20b8c5104307" providerId="ADAL" clId="{3BD9EEF0-0A86-47F1-AD32-28455939FB94}" dt="2025-06-05T06:10:51.997" v="4690" actId="47"/>
        <pc:sldMkLst>
          <pc:docMk/>
          <pc:sldMk cId="50207931" sldId="279"/>
        </pc:sldMkLst>
      </pc:sldChg>
      <pc:sldChg chg="modSp mod modNotesTx">
        <pc:chgData name="Tiffany Ashworth" userId="6ee35e5c-f2f9-4668-b0c4-20b8c5104307" providerId="ADAL" clId="{3BD9EEF0-0A86-47F1-AD32-28455939FB94}" dt="2025-06-10T19:34:14.928" v="6916" actId="20577"/>
        <pc:sldMkLst>
          <pc:docMk/>
          <pc:sldMk cId="3409072648" sldId="288"/>
        </pc:sldMkLst>
        <pc:spChg chg="mod">
          <ac:chgData name="Tiffany Ashworth" userId="6ee35e5c-f2f9-4668-b0c4-20b8c5104307" providerId="ADAL" clId="{3BD9EEF0-0A86-47F1-AD32-28455939FB94}" dt="2025-06-03T17:36:30.975" v="130" actId="6549"/>
          <ac:spMkLst>
            <pc:docMk/>
            <pc:sldMk cId="3409072648" sldId="288"/>
            <ac:spMk id="8" creationId="{6A65F295-87E3-07EC-3DA7-3C61B6C9A261}"/>
          </ac:spMkLst>
        </pc:spChg>
      </pc:sldChg>
      <pc:sldChg chg="addSp delSp modSp mod modNotesTx">
        <pc:chgData name="Tiffany Ashworth" userId="6ee35e5c-f2f9-4668-b0c4-20b8c5104307" providerId="ADAL" clId="{3BD9EEF0-0A86-47F1-AD32-28455939FB94}" dt="2025-06-10T19:38:11.442" v="7443" actId="6549"/>
        <pc:sldMkLst>
          <pc:docMk/>
          <pc:sldMk cId="884538936" sldId="289"/>
        </pc:sldMkLst>
        <pc:spChg chg="add mod">
          <ac:chgData name="Tiffany Ashworth" userId="6ee35e5c-f2f9-4668-b0c4-20b8c5104307" providerId="ADAL" clId="{3BD9EEF0-0A86-47F1-AD32-28455939FB94}" dt="2025-06-03T17:35:19.515" v="101" actId="14100"/>
          <ac:spMkLst>
            <pc:docMk/>
            <pc:sldMk cId="884538936" sldId="289"/>
            <ac:spMk id="8" creationId="{4B98371B-0DD4-D390-8E37-F53BB50AFFD9}"/>
          </ac:spMkLst>
        </pc:spChg>
        <pc:spChg chg="add mod">
          <ac:chgData name="Tiffany Ashworth" userId="6ee35e5c-f2f9-4668-b0c4-20b8c5104307" providerId="ADAL" clId="{3BD9EEF0-0A86-47F1-AD32-28455939FB94}" dt="2025-06-03T17:34:59.463" v="90" actId="20577"/>
          <ac:spMkLst>
            <pc:docMk/>
            <pc:sldMk cId="884538936" sldId="289"/>
            <ac:spMk id="12" creationId="{C3907621-5F70-49F8-6762-5C527F4EA933}"/>
          </ac:spMkLst>
        </pc:spChg>
        <pc:picChg chg="add mod">
          <ac:chgData name="Tiffany Ashworth" userId="6ee35e5c-f2f9-4668-b0c4-20b8c5104307" providerId="ADAL" clId="{3BD9EEF0-0A86-47F1-AD32-28455939FB94}" dt="2025-06-03T17:34:07.042" v="64" actId="1035"/>
          <ac:picMkLst>
            <pc:docMk/>
            <pc:sldMk cId="884538936" sldId="289"/>
            <ac:picMk id="9" creationId="{0FE48CC9-F0A3-7982-40E4-98824643CE1E}"/>
          </ac:picMkLst>
        </pc:picChg>
        <pc:picChg chg="add mod">
          <ac:chgData name="Tiffany Ashworth" userId="6ee35e5c-f2f9-4668-b0c4-20b8c5104307" providerId="ADAL" clId="{3BD9EEF0-0A86-47F1-AD32-28455939FB94}" dt="2025-06-03T17:34:07.042" v="64" actId="1035"/>
          <ac:picMkLst>
            <pc:docMk/>
            <pc:sldMk cId="884538936" sldId="289"/>
            <ac:picMk id="10" creationId="{28CFE688-BE6C-6B9F-5407-31D223A4BD18}"/>
          </ac:picMkLst>
        </pc:picChg>
      </pc:sldChg>
      <pc:sldChg chg="modSp mod modNotesTx">
        <pc:chgData name="Tiffany Ashworth" userId="6ee35e5c-f2f9-4668-b0c4-20b8c5104307" providerId="ADAL" clId="{3BD9EEF0-0A86-47F1-AD32-28455939FB94}" dt="2025-06-10T19:37:01.351" v="7343" actId="20577"/>
        <pc:sldMkLst>
          <pc:docMk/>
          <pc:sldMk cId="1758261537" sldId="296"/>
        </pc:sldMkLst>
        <pc:spChg chg="mod">
          <ac:chgData name="Tiffany Ashworth" userId="6ee35e5c-f2f9-4668-b0c4-20b8c5104307" providerId="ADAL" clId="{3BD9EEF0-0A86-47F1-AD32-28455939FB94}" dt="2025-06-05T00:21:02.544" v="577" actId="113"/>
          <ac:spMkLst>
            <pc:docMk/>
            <pc:sldMk cId="1758261537" sldId="296"/>
            <ac:spMk id="7" creationId="{BCAB7B6D-602C-C756-0FD3-AC01B8E87646}"/>
          </ac:spMkLst>
        </pc:spChg>
      </pc:sldChg>
      <pc:sldChg chg="del">
        <pc:chgData name="Tiffany Ashworth" userId="6ee35e5c-f2f9-4668-b0c4-20b8c5104307" providerId="ADAL" clId="{3BD9EEF0-0A86-47F1-AD32-28455939FB94}" dt="2025-06-03T17:36:36.686" v="131" actId="47"/>
        <pc:sldMkLst>
          <pc:docMk/>
          <pc:sldMk cId="3348565074" sldId="302"/>
        </pc:sldMkLst>
      </pc:sldChg>
      <pc:sldChg chg="addSp delSp modSp mod modNotesTx">
        <pc:chgData name="Tiffany Ashworth" userId="6ee35e5c-f2f9-4668-b0c4-20b8c5104307" providerId="ADAL" clId="{3BD9EEF0-0A86-47F1-AD32-28455939FB94}" dt="2025-06-10T19:55:00.342" v="9405" actId="20577"/>
        <pc:sldMkLst>
          <pc:docMk/>
          <pc:sldMk cId="4187171573" sldId="303"/>
        </pc:sldMkLst>
        <pc:spChg chg="mod">
          <ac:chgData name="Tiffany Ashworth" userId="6ee35e5c-f2f9-4668-b0c4-20b8c5104307" providerId="ADAL" clId="{3BD9EEF0-0A86-47F1-AD32-28455939FB94}" dt="2025-06-05T21:59:40.862" v="6233" actId="6549"/>
          <ac:spMkLst>
            <pc:docMk/>
            <pc:sldMk cId="4187171573" sldId="303"/>
            <ac:spMk id="2" creationId="{B9786758-EAC7-1E36-CBCD-59BBCC1856C7}"/>
          </ac:spMkLst>
        </pc:spChg>
        <pc:spChg chg="add mod">
          <ac:chgData name="Tiffany Ashworth" userId="6ee35e5c-f2f9-4668-b0c4-20b8c5104307" providerId="ADAL" clId="{3BD9EEF0-0A86-47F1-AD32-28455939FB94}" dt="2025-06-05T22:00:15.703" v="6238" actId="1076"/>
          <ac:spMkLst>
            <pc:docMk/>
            <pc:sldMk cId="4187171573" sldId="303"/>
            <ac:spMk id="6" creationId="{68BC97FF-AEE3-CF03-5795-B9D914656858}"/>
          </ac:spMkLst>
        </pc:spChg>
        <pc:spChg chg="add mod">
          <ac:chgData name="Tiffany Ashworth" userId="6ee35e5c-f2f9-4668-b0c4-20b8c5104307" providerId="ADAL" clId="{3BD9EEF0-0A86-47F1-AD32-28455939FB94}" dt="2025-06-05T22:00:11.713" v="6237" actId="1076"/>
          <ac:spMkLst>
            <pc:docMk/>
            <pc:sldMk cId="4187171573" sldId="303"/>
            <ac:spMk id="7" creationId="{40C6D65E-D581-F04B-22A6-6E495317CD32}"/>
          </ac:spMkLst>
        </pc:spChg>
      </pc:sldChg>
      <pc:sldChg chg="del">
        <pc:chgData name="Tiffany Ashworth" userId="6ee35e5c-f2f9-4668-b0c4-20b8c5104307" providerId="ADAL" clId="{3BD9EEF0-0A86-47F1-AD32-28455939FB94}" dt="2025-06-03T18:25:12.846" v="267" actId="47"/>
        <pc:sldMkLst>
          <pc:docMk/>
          <pc:sldMk cId="369096977" sldId="323"/>
        </pc:sldMkLst>
      </pc:sldChg>
      <pc:sldChg chg="addSp delSp modSp add del mod">
        <pc:chgData name="Tiffany Ashworth" userId="6ee35e5c-f2f9-4668-b0c4-20b8c5104307" providerId="ADAL" clId="{3BD9EEF0-0A86-47F1-AD32-28455939FB94}" dt="2025-06-05T00:27:29.013" v="730" actId="47"/>
        <pc:sldMkLst>
          <pc:docMk/>
          <pc:sldMk cId="320639277" sldId="337"/>
        </pc:sldMkLst>
      </pc:sldChg>
      <pc:sldChg chg="del">
        <pc:chgData name="Tiffany Ashworth" userId="6ee35e5c-f2f9-4668-b0c4-20b8c5104307" providerId="ADAL" clId="{3BD9EEF0-0A86-47F1-AD32-28455939FB94}" dt="2025-06-03T18:25:09.782" v="266" actId="47"/>
        <pc:sldMkLst>
          <pc:docMk/>
          <pc:sldMk cId="130948313" sldId="350"/>
        </pc:sldMkLst>
      </pc:sldChg>
      <pc:sldChg chg="addSp delSp modSp add del mod">
        <pc:chgData name="Tiffany Ashworth" userId="6ee35e5c-f2f9-4668-b0c4-20b8c5104307" providerId="ADAL" clId="{3BD9EEF0-0A86-47F1-AD32-28455939FB94}" dt="2025-06-05T17:29:04.259" v="5753"/>
        <pc:sldMkLst>
          <pc:docMk/>
          <pc:sldMk cId="319141757" sldId="352"/>
        </pc:sldMkLst>
      </pc:sldChg>
      <pc:sldChg chg="addSp delSp modSp add del mod">
        <pc:chgData name="Tiffany Ashworth" userId="6ee35e5c-f2f9-4668-b0c4-20b8c5104307" providerId="ADAL" clId="{3BD9EEF0-0A86-47F1-AD32-28455939FB94}" dt="2025-06-05T17:30:47.743" v="5823" actId="2696"/>
        <pc:sldMkLst>
          <pc:docMk/>
          <pc:sldMk cId="3524923166" sldId="352"/>
        </pc:sldMkLst>
      </pc:sldChg>
      <pc:sldChg chg="addSp delSp modSp add del mod">
        <pc:chgData name="Tiffany Ashworth" userId="6ee35e5c-f2f9-4668-b0c4-20b8c5104307" providerId="ADAL" clId="{3BD9EEF0-0A86-47F1-AD32-28455939FB94}" dt="2025-06-05T17:29:54.869" v="5779" actId="2696"/>
        <pc:sldMkLst>
          <pc:docMk/>
          <pc:sldMk cId="3527038454" sldId="352"/>
        </pc:sldMkLst>
      </pc:sldChg>
      <pc:sldChg chg="addSp delSp modSp mod modNotesTx">
        <pc:chgData name="Tiffany Ashworth" userId="6ee35e5c-f2f9-4668-b0c4-20b8c5104307" providerId="ADAL" clId="{3BD9EEF0-0A86-47F1-AD32-28455939FB94}" dt="2025-06-10T20:51:34.914" v="11689" actId="20577"/>
        <pc:sldMkLst>
          <pc:docMk/>
          <pc:sldMk cId="3138946837" sldId="360"/>
        </pc:sldMkLst>
        <pc:spChg chg="mod">
          <ac:chgData name="Tiffany Ashworth" userId="6ee35e5c-f2f9-4668-b0c4-20b8c5104307" providerId="ADAL" clId="{3BD9EEF0-0A86-47F1-AD32-28455939FB94}" dt="2025-06-05T07:05:43.580" v="5193" actId="6549"/>
          <ac:spMkLst>
            <pc:docMk/>
            <pc:sldMk cId="3138946837" sldId="360"/>
            <ac:spMk id="2" creationId="{A90BED5E-2806-DBC6-A378-8482A8CBCA06}"/>
          </ac:spMkLst>
        </pc:spChg>
        <pc:spChg chg="add mod">
          <ac:chgData name="Tiffany Ashworth" userId="6ee35e5c-f2f9-4668-b0c4-20b8c5104307" providerId="ADAL" clId="{3BD9EEF0-0A86-47F1-AD32-28455939FB94}" dt="2025-06-05T07:05:36.731" v="5192" actId="1076"/>
          <ac:spMkLst>
            <pc:docMk/>
            <pc:sldMk cId="3138946837" sldId="360"/>
            <ac:spMk id="4" creationId="{58CF5A80-6636-8ABB-6680-2C2A79FE309F}"/>
          </ac:spMkLst>
        </pc:spChg>
      </pc:sldChg>
      <pc:sldChg chg="modSp del mod">
        <pc:chgData name="Tiffany Ashworth" userId="6ee35e5c-f2f9-4668-b0c4-20b8c5104307" providerId="ADAL" clId="{3BD9EEF0-0A86-47F1-AD32-28455939FB94}" dt="2025-06-05T21:54:01.333" v="5854" actId="47"/>
        <pc:sldMkLst>
          <pc:docMk/>
          <pc:sldMk cId="4275800587" sldId="362"/>
        </pc:sldMkLst>
      </pc:sldChg>
      <pc:sldChg chg="add del">
        <pc:chgData name="Tiffany Ashworth" userId="6ee35e5c-f2f9-4668-b0c4-20b8c5104307" providerId="ADAL" clId="{3BD9EEF0-0A86-47F1-AD32-28455939FB94}" dt="2025-06-03T18:24:21.164" v="265" actId="47"/>
        <pc:sldMkLst>
          <pc:docMk/>
          <pc:sldMk cId="3151453133" sldId="363"/>
        </pc:sldMkLst>
      </pc:sldChg>
      <pc:sldChg chg="add del">
        <pc:chgData name="Tiffany Ashworth" userId="6ee35e5c-f2f9-4668-b0c4-20b8c5104307" providerId="ADAL" clId="{3BD9EEF0-0A86-47F1-AD32-28455939FB94}" dt="2025-06-03T17:33:03.921" v="54" actId="47"/>
        <pc:sldMkLst>
          <pc:docMk/>
          <pc:sldMk cId="3615413300" sldId="363"/>
        </pc:sldMkLst>
      </pc:sldChg>
      <pc:sldChg chg="addSp delSp modSp add del mod setBg modNotesTx">
        <pc:chgData name="Tiffany Ashworth" userId="6ee35e5c-f2f9-4668-b0c4-20b8c5104307" providerId="ADAL" clId="{3BD9EEF0-0A86-47F1-AD32-28455939FB94}" dt="2025-06-05T00:26:34.977" v="681" actId="47"/>
        <pc:sldMkLst>
          <pc:docMk/>
          <pc:sldMk cId="1712265151" sldId="364"/>
        </pc:sldMkLst>
      </pc:sldChg>
      <pc:sldChg chg="addSp delSp modSp add mod modNotesTx">
        <pc:chgData name="Tiffany Ashworth" userId="6ee35e5c-f2f9-4668-b0c4-20b8c5104307" providerId="ADAL" clId="{3BD9EEF0-0A86-47F1-AD32-28455939FB94}" dt="2025-06-10T19:59:41.716" v="10419" actId="33524"/>
        <pc:sldMkLst>
          <pc:docMk/>
          <pc:sldMk cId="540078439" sldId="365"/>
        </pc:sldMkLst>
        <pc:spChg chg="mod">
          <ac:chgData name="Tiffany Ashworth" userId="6ee35e5c-f2f9-4668-b0c4-20b8c5104307" providerId="ADAL" clId="{3BD9EEF0-0A86-47F1-AD32-28455939FB94}" dt="2025-06-03T18:28:03.717" v="323" actId="20577"/>
          <ac:spMkLst>
            <pc:docMk/>
            <pc:sldMk cId="540078439" sldId="365"/>
            <ac:spMk id="2" creationId="{2696B8F5-B46B-909B-B610-7E260C6803BB}"/>
          </ac:spMkLst>
        </pc:spChg>
        <pc:spChg chg="add mod">
          <ac:chgData name="Tiffany Ashworth" userId="6ee35e5c-f2f9-4668-b0c4-20b8c5104307" providerId="ADAL" clId="{3BD9EEF0-0A86-47F1-AD32-28455939FB94}" dt="2025-06-05T05:37:39.332" v="3806" actId="14100"/>
          <ac:spMkLst>
            <pc:docMk/>
            <pc:sldMk cId="540078439" sldId="365"/>
            <ac:spMk id="9" creationId="{63383BF6-BBA3-640F-2F4D-7E35D27ABACC}"/>
          </ac:spMkLst>
        </pc:spChg>
        <pc:spChg chg="add mod">
          <ac:chgData name="Tiffany Ashworth" userId="6ee35e5c-f2f9-4668-b0c4-20b8c5104307" providerId="ADAL" clId="{3BD9EEF0-0A86-47F1-AD32-28455939FB94}" dt="2025-06-05T05:32:37.552" v="3718" actId="1076"/>
          <ac:spMkLst>
            <pc:docMk/>
            <pc:sldMk cId="540078439" sldId="365"/>
            <ac:spMk id="10" creationId="{FBCFD5C4-A372-92FF-6731-2993CADF5907}"/>
          </ac:spMkLst>
        </pc:spChg>
        <pc:spChg chg="add mod">
          <ac:chgData name="Tiffany Ashworth" userId="6ee35e5c-f2f9-4668-b0c4-20b8c5104307" providerId="ADAL" clId="{3BD9EEF0-0A86-47F1-AD32-28455939FB94}" dt="2025-06-05T05:35:53.711" v="3797" actId="20577"/>
          <ac:spMkLst>
            <pc:docMk/>
            <pc:sldMk cId="540078439" sldId="365"/>
            <ac:spMk id="12" creationId="{0D255CC5-FEFD-D0FD-AB89-6C1699075CB2}"/>
          </ac:spMkLst>
        </pc:spChg>
        <pc:spChg chg="add mod">
          <ac:chgData name="Tiffany Ashworth" userId="6ee35e5c-f2f9-4668-b0c4-20b8c5104307" providerId="ADAL" clId="{3BD9EEF0-0A86-47F1-AD32-28455939FB94}" dt="2025-06-05T05:41:43.192" v="3920" actId="20577"/>
          <ac:spMkLst>
            <pc:docMk/>
            <pc:sldMk cId="540078439" sldId="365"/>
            <ac:spMk id="13" creationId="{356BA826-09B3-A279-C066-862B8DCBC5EB}"/>
          </ac:spMkLst>
        </pc:spChg>
      </pc:sldChg>
      <pc:sldChg chg="add del setBg">
        <pc:chgData name="Tiffany Ashworth" userId="6ee35e5c-f2f9-4668-b0c4-20b8c5104307" providerId="ADAL" clId="{3BD9EEF0-0A86-47F1-AD32-28455939FB94}" dt="2025-06-03T18:27:44.431" v="291"/>
        <pc:sldMkLst>
          <pc:docMk/>
          <pc:sldMk cId="557673160" sldId="365"/>
        </pc:sldMkLst>
      </pc:sldChg>
      <pc:sldChg chg="addSp delSp modSp add mod modNotesTx">
        <pc:chgData name="Tiffany Ashworth" userId="6ee35e5c-f2f9-4668-b0c4-20b8c5104307" providerId="ADAL" clId="{3BD9EEF0-0A86-47F1-AD32-28455939FB94}" dt="2025-06-10T20:02:02.912" v="10676" actId="33524"/>
        <pc:sldMkLst>
          <pc:docMk/>
          <pc:sldMk cId="2036610088" sldId="366"/>
        </pc:sldMkLst>
        <pc:spChg chg="mod">
          <ac:chgData name="Tiffany Ashworth" userId="6ee35e5c-f2f9-4668-b0c4-20b8c5104307" providerId="ADAL" clId="{3BD9EEF0-0A86-47F1-AD32-28455939FB94}" dt="2025-06-05T05:44:11.204" v="3965" actId="20577"/>
          <ac:spMkLst>
            <pc:docMk/>
            <pc:sldMk cId="2036610088" sldId="366"/>
            <ac:spMk id="2" creationId="{701F50A0-CCFD-A40A-38EF-A91EA821B592}"/>
          </ac:spMkLst>
        </pc:spChg>
        <pc:spChg chg="add mod">
          <ac:chgData name="Tiffany Ashworth" userId="6ee35e5c-f2f9-4668-b0c4-20b8c5104307" providerId="ADAL" clId="{3BD9EEF0-0A86-47F1-AD32-28455939FB94}" dt="2025-06-05T06:09:28.677" v="4686" actId="1076"/>
          <ac:spMkLst>
            <pc:docMk/>
            <pc:sldMk cId="2036610088" sldId="366"/>
            <ac:spMk id="3" creationId="{478146F1-2009-9537-3563-CF987FED4BB6}"/>
          </ac:spMkLst>
        </pc:spChg>
        <pc:spChg chg="add mod">
          <ac:chgData name="Tiffany Ashworth" userId="6ee35e5c-f2f9-4668-b0c4-20b8c5104307" providerId="ADAL" clId="{3BD9EEF0-0A86-47F1-AD32-28455939FB94}" dt="2025-06-05T06:02:43.818" v="4516" actId="14100"/>
          <ac:spMkLst>
            <pc:docMk/>
            <pc:sldMk cId="2036610088" sldId="366"/>
            <ac:spMk id="5" creationId="{9AED395B-5F2D-650F-097F-79BA856CD620}"/>
          </ac:spMkLst>
        </pc:spChg>
        <pc:spChg chg="add mod">
          <ac:chgData name="Tiffany Ashworth" userId="6ee35e5c-f2f9-4668-b0c4-20b8c5104307" providerId="ADAL" clId="{3BD9EEF0-0A86-47F1-AD32-28455939FB94}" dt="2025-06-05T06:09:23.974" v="4685" actId="1076"/>
          <ac:spMkLst>
            <pc:docMk/>
            <pc:sldMk cId="2036610088" sldId="366"/>
            <ac:spMk id="6" creationId="{69BA77B7-3D76-22CE-EC08-4B3E27F84581}"/>
          </ac:spMkLst>
        </pc:spChg>
        <pc:spChg chg="add mod">
          <ac:chgData name="Tiffany Ashworth" userId="6ee35e5c-f2f9-4668-b0c4-20b8c5104307" providerId="ADAL" clId="{3BD9EEF0-0A86-47F1-AD32-28455939FB94}" dt="2025-06-05T06:10:06.796" v="4689" actId="1076"/>
          <ac:spMkLst>
            <pc:docMk/>
            <pc:sldMk cId="2036610088" sldId="366"/>
            <ac:spMk id="7" creationId="{914EB9EB-039B-E7DE-89C9-A7781D9A4DCF}"/>
          </ac:spMkLst>
        </pc:spChg>
        <pc:spChg chg="add mod">
          <ac:chgData name="Tiffany Ashworth" userId="6ee35e5c-f2f9-4668-b0c4-20b8c5104307" providerId="ADAL" clId="{3BD9EEF0-0A86-47F1-AD32-28455939FB94}" dt="2025-06-05T06:09:42.959" v="4687" actId="1076"/>
          <ac:spMkLst>
            <pc:docMk/>
            <pc:sldMk cId="2036610088" sldId="366"/>
            <ac:spMk id="8" creationId="{AB7106D5-900A-F723-1A81-BD996611B1A3}"/>
          </ac:spMkLst>
        </pc:spChg>
        <pc:spChg chg="add mod">
          <ac:chgData name="Tiffany Ashworth" userId="6ee35e5c-f2f9-4668-b0c4-20b8c5104307" providerId="ADAL" clId="{3BD9EEF0-0A86-47F1-AD32-28455939FB94}" dt="2025-06-05T06:08:40.348" v="4681" actId="20577"/>
          <ac:spMkLst>
            <pc:docMk/>
            <pc:sldMk cId="2036610088" sldId="366"/>
            <ac:spMk id="9" creationId="{6C6F3566-D1E2-482F-09FC-EA8D80AB9A41}"/>
          </ac:spMkLst>
        </pc:spChg>
      </pc:sldChg>
      <pc:sldChg chg="add del setBg">
        <pc:chgData name="Tiffany Ashworth" userId="6ee35e5c-f2f9-4668-b0c4-20b8c5104307" providerId="ADAL" clId="{3BD9EEF0-0A86-47F1-AD32-28455939FB94}" dt="2025-06-03T18:28:23.664" v="339"/>
        <pc:sldMkLst>
          <pc:docMk/>
          <pc:sldMk cId="526614453" sldId="367"/>
        </pc:sldMkLst>
      </pc:sldChg>
      <pc:sldChg chg="addSp delSp modSp add mod modNotesTx">
        <pc:chgData name="Tiffany Ashworth" userId="6ee35e5c-f2f9-4668-b0c4-20b8c5104307" providerId="ADAL" clId="{3BD9EEF0-0A86-47F1-AD32-28455939FB94}" dt="2025-06-10T19:42:10.233" v="7757" actId="20577"/>
        <pc:sldMkLst>
          <pc:docMk/>
          <pc:sldMk cId="3958537172" sldId="367"/>
        </pc:sldMkLst>
        <pc:spChg chg="mod">
          <ac:chgData name="Tiffany Ashworth" userId="6ee35e5c-f2f9-4668-b0c4-20b8c5104307" providerId="ADAL" clId="{3BD9EEF0-0A86-47F1-AD32-28455939FB94}" dt="2025-06-03T18:28:39.245" v="354" actId="20577"/>
          <ac:spMkLst>
            <pc:docMk/>
            <pc:sldMk cId="3958537172" sldId="367"/>
            <ac:spMk id="2" creationId="{9A01FF77-402C-407B-686C-20F81D4A838D}"/>
          </ac:spMkLst>
        </pc:spChg>
        <pc:spChg chg="add mod">
          <ac:chgData name="Tiffany Ashworth" userId="6ee35e5c-f2f9-4668-b0c4-20b8c5104307" providerId="ADAL" clId="{3BD9EEF0-0A86-47F1-AD32-28455939FB94}" dt="2025-06-06T16:26:13.738" v="6466" actId="1076"/>
          <ac:spMkLst>
            <pc:docMk/>
            <pc:sldMk cId="3958537172" sldId="367"/>
            <ac:spMk id="3" creationId="{90FF234D-F637-1C4B-59BC-CFDC1360C400}"/>
          </ac:spMkLst>
        </pc:spChg>
        <pc:spChg chg="mod">
          <ac:chgData name="Tiffany Ashworth" userId="6ee35e5c-f2f9-4668-b0c4-20b8c5104307" providerId="ADAL" clId="{3BD9EEF0-0A86-47F1-AD32-28455939FB94}" dt="2025-06-05T00:50:53.016" v="1385" actId="1076"/>
          <ac:spMkLst>
            <pc:docMk/>
            <pc:sldMk cId="3958537172" sldId="367"/>
            <ac:spMk id="4" creationId="{C2A9C553-833A-D1EC-0DD0-1D8C00EBB344}"/>
          </ac:spMkLst>
        </pc:spChg>
        <pc:spChg chg="add mod">
          <ac:chgData name="Tiffany Ashworth" userId="6ee35e5c-f2f9-4668-b0c4-20b8c5104307" providerId="ADAL" clId="{3BD9EEF0-0A86-47F1-AD32-28455939FB94}" dt="2025-06-06T16:27:21.350" v="6476" actId="20577"/>
          <ac:spMkLst>
            <pc:docMk/>
            <pc:sldMk cId="3958537172" sldId="367"/>
            <ac:spMk id="5" creationId="{A2774CB5-318E-3214-6C1D-9BD264A8FC36}"/>
          </ac:spMkLst>
        </pc:spChg>
        <pc:spChg chg="add mod">
          <ac:chgData name="Tiffany Ashworth" userId="6ee35e5c-f2f9-4668-b0c4-20b8c5104307" providerId="ADAL" clId="{3BD9EEF0-0A86-47F1-AD32-28455939FB94}" dt="2025-06-06T16:25:52.497" v="6463" actId="1076"/>
          <ac:spMkLst>
            <pc:docMk/>
            <pc:sldMk cId="3958537172" sldId="367"/>
            <ac:spMk id="6" creationId="{C8AD15BE-0AE8-B4C8-5E8F-AF1F8A8B1C99}"/>
          </ac:spMkLst>
        </pc:spChg>
        <pc:spChg chg="add mod">
          <ac:chgData name="Tiffany Ashworth" userId="6ee35e5c-f2f9-4668-b0c4-20b8c5104307" providerId="ADAL" clId="{3BD9EEF0-0A86-47F1-AD32-28455939FB94}" dt="2025-06-05T18:31:42.264" v="5851" actId="14100"/>
          <ac:spMkLst>
            <pc:docMk/>
            <pc:sldMk cId="3958537172" sldId="367"/>
            <ac:spMk id="9" creationId="{4411E556-AAB8-0FA5-76B0-E96AC8F69348}"/>
          </ac:spMkLst>
        </pc:spChg>
      </pc:sldChg>
      <pc:sldChg chg="addSp delSp modSp add mod modNotesTx">
        <pc:chgData name="Tiffany Ashworth" userId="6ee35e5c-f2f9-4668-b0c4-20b8c5104307" providerId="ADAL" clId="{3BD9EEF0-0A86-47F1-AD32-28455939FB94}" dt="2025-06-10T19:37:42.775" v="7440" actId="20577"/>
        <pc:sldMkLst>
          <pc:docMk/>
          <pc:sldMk cId="2395131274" sldId="368"/>
        </pc:sldMkLst>
        <pc:spChg chg="mod">
          <ac:chgData name="Tiffany Ashworth" userId="6ee35e5c-f2f9-4668-b0c4-20b8c5104307" providerId="ADAL" clId="{3BD9EEF0-0A86-47F1-AD32-28455939FB94}" dt="2025-06-05T00:25:55.478" v="676" actId="20577"/>
          <ac:spMkLst>
            <pc:docMk/>
            <pc:sldMk cId="2395131274" sldId="368"/>
            <ac:spMk id="2" creationId="{82AC749E-DA3E-9E4C-E0A0-7E9124C5AF73}"/>
          </ac:spMkLst>
        </pc:spChg>
        <pc:spChg chg="add del mod">
          <ac:chgData name="Tiffany Ashworth" userId="6ee35e5c-f2f9-4668-b0c4-20b8c5104307" providerId="ADAL" clId="{3BD9EEF0-0A86-47F1-AD32-28455939FB94}" dt="2025-06-06T16:37:20.308" v="6482" actId="20577"/>
          <ac:spMkLst>
            <pc:docMk/>
            <pc:sldMk cId="2395131274" sldId="368"/>
            <ac:spMk id="6" creationId="{0AFEFE6F-4BE5-284E-D17F-36DDEF71CB3A}"/>
          </ac:spMkLst>
        </pc:spChg>
        <pc:spChg chg="add del mod">
          <ac:chgData name="Tiffany Ashworth" userId="6ee35e5c-f2f9-4668-b0c4-20b8c5104307" providerId="ADAL" clId="{3BD9EEF0-0A86-47F1-AD32-28455939FB94}" dt="2025-06-06T16:37:42.935" v="6486" actId="20577"/>
          <ac:spMkLst>
            <pc:docMk/>
            <pc:sldMk cId="2395131274" sldId="368"/>
            <ac:spMk id="7" creationId="{A2E313FD-CD8B-A82A-AFE4-3336312A3425}"/>
          </ac:spMkLst>
        </pc:spChg>
        <pc:spChg chg="add del mod">
          <ac:chgData name="Tiffany Ashworth" userId="6ee35e5c-f2f9-4668-b0c4-20b8c5104307" providerId="ADAL" clId="{3BD9EEF0-0A86-47F1-AD32-28455939FB94}" dt="2025-06-06T16:37:59.111" v="6491" actId="20577"/>
          <ac:spMkLst>
            <pc:docMk/>
            <pc:sldMk cId="2395131274" sldId="368"/>
            <ac:spMk id="8" creationId="{B8DCBD8C-114F-648B-A811-829A746C9828}"/>
          </ac:spMkLst>
        </pc:spChg>
        <pc:spChg chg="add del mod">
          <ac:chgData name="Tiffany Ashworth" userId="6ee35e5c-f2f9-4668-b0c4-20b8c5104307" providerId="ADAL" clId="{3BD9EEF0-0A86-47F1-AD32-28455939FB94}" dt="2025-06-06T16:38:27.338" v="6497" actId="20577"/>
          <ac:spMkLst>
            <pc:docMk/>
            <pc:sldMk cId="2395131274" sldId="368"/>
            <ac:spMk id="9" creationId="{69F511E5-83FA-62B8-22B6-6E98CC6ED908}"/>
          </ac:spMkLst>
        </pc:spChg>
        <pc:spChg chg="add del mod">
          <ac:chgData name="Tiffany Ashworth" userId="6ee35e5c-f2f9-4668-b0c4-20b8c5104307" providerId="ADAL" clId="{3BD9EEF0-0A86-47F1-AD32-28455939FB94}" dt="2025-06-06T16:38:53.721" v="6508" actId="20577"/>
          <ac:spMkLst>
            <pc:docMk/>
            <pc:sldMk cId="2395131274" sldId="368"/>
            <ac:spMk id="10" creationId="{9BDFDEEF-1CB6-7DAD-199A-40E821183A8C}"/>
          </ac:spMkLst>
        </pc:spChg>
        <pc:spChg chg="add del mod">
          <ac:chgData name="Tiffany Ashworth" userId="6ee35e5c-f2f9-4668-b0c4-20b8c5104307" providerId="ADAL" clId="{3BD9EEF0-0A86-47F1-AD32-28455939FB94}" dt="2025-06-06T16:39:09.361" v="6515" actId="20577"/>
          <ac:spMkLst>
            <pc:docMk/>
            <pc:sldMk cId="2395131274" sldId="368"/>
            <ac:spMk id="11" creationId="{79F7C46F-8A11-9EC1-D914-28C6F8D7A519}"/>
          </ac:spMkLst>
        </pc:spChg>
        <pc:picChg chg="add mod">
          <ac:chgData name="Tiffany Ashworth" userId="6ee35e5c-f2f9-4668-b0c4-20b8c5104307" providerId="ADAL" clId="{3BD9EEF0-0A86-47F1-AD32-28455939FB94}" dt="2025-06-05T00:26:26.814" v="680" actId="1076"/>
          <ac:picMkLst>
            <pc:docMk/>
            <pc:sldMk cId="2395131274" sldId="368"/>
            <ac:picMk id="5" creationId="{885EB6B1-9672-ABCE-00CA-736D6B5C955B}"/>
          </ac:picMkLst>
        </pc:picChg>
      </pc:sldChg>
      <pc:sldChg chg="addSp delSp modSp add mod modNotesTx">
        <pc:chgData name="Tiffany Ashworth" userId="6ee35e5c-f2f9-4668-b0c4-20b8c5104307" providerId="ADAL" clId="{3BD9EEF0-0A86-47F1-AD32-28455939FB94}" dt="2025-06-10T19:39:10.421" v="7505" actId="20577"/>
        <pc:sldMkLst>
          <pc:docMk/>
          <pc:sldMk cId="705088083" sldId="369"/>
        </pc:sldMkLst>
        <pc:spChg chg="mod">
          <ac:chgData name="Tiffany Ashworth" userId="6ee35e5c-f2f9-4668-b0c4-20b8c5104307" providerId="ADAL" clId="{3BD9EEF0-0A86-47F1-AD32-28455939FB94}" dt="2025-06-05T00:27:19.939" v="729" actId="20577"/>
          <ac:spMkLst>
            <pc:docMk/>
            <pc:sldMk cId="705088083" sldId="369"/>
            <ac:spMk id="2" creationId="{B4ADEE6B-55BB-BC3F-FF84-4D90DD36009B}"/>
          </ac:spMkLst>
        </pc:spChg>
        <pc:spChg chg="add mod">
          <ac:chgData name="Tiffany Ashworth" userId="6ee35e5c-f2f9-4668-b0c4-20b8c5104307" providerId="ADAL" clId="{3BD9EEF0-0A86-47F1-AD32-28455939FB94}" dt="2025-06-05T00:36:07.039" v="830" actId="115"/>
          <ac:spMkLst>
            <pc:docMk/>
            <pc:sldMk cId="705088083" sldId="369"/>
            <ac:spMk id="5" creationId="{0AF15538-5108-4787-A2B7-216F841B2908}"/>
          </ac:spMkLst>
        </pc:spChg>
        <pc:spChg chg="add mod">
          <ac:chgData name="Tiffany Ashworth" userId="6ee35e5c-f2f9-4668-b0c4-20b8c5104307" providerId="ADAL" clId="{3BD9EEF0-0A86-47F1-AD32-28455939FB94}" dt="2025-06-05T00:37:50.643" v="912" actId="1076"/>
          <ac:spMkLst>
            <pc:docMk/>
            <pc:sldMk cId="705088083" sldId="369"/>
            <ac:spMk id="14" creationId="{816D144A-920F-609B-0800-B5C637B2623D}"/>
          </ac:spMkLst>
        </pc:spChg>
        <pc:picChg chg="add mod">
          <ac:chgData name="Tiffany Ashworth" userId="6ee35e5c-f2f9-4668-b0c4-20b8c5104307" providerId="ADAL" clId="{3BD9EEF0-0A86-47F1-AD32-28455939FB94}" dt="2025-06-05T00:33:32.733" v="770" actId="1076"/>
          <ac:picMkLst>
            <pc:docMk/>
            <pc:sldMk cId="705088083" sldId="369"/>
            <ac:picMk id="7" creationId="{90445542-D28C-0B5E-ACAA-B3D2246E3666}"/>
          </ac:picMkLst>
        </pc:picChg>
        <pc:picChg chg="add mod">
          <ac:chgData name="Tiffany Ashworth" userId="6ee35e5c-f2f9-4668-b0c4-20b8c5104307" providerId="ADAL" clId="{3BD9EEF0-0A86-47F1-AD32-28455939FB94}" dt="2025-06-05T00:33:29.633" v="769" actId="1076"/>
          <ac:picMkLst>
            <pc:docMk/>
            <pc:sldMk cId="705088083" sldId="369"/>
            <ac:picMk id="9" creationId="{AC6A51E7-3243-6C63-2B0C-137856AADA6F}"/>
          </ac:picMkLst>
        </pc:picChg>
        <pc:picChg chg="add mod">
          <ac:chgData name="Tiffany Ashworth" userId="6ee35e5c-f2f9-4668-b0c4-20b8c5104307" providerId="ADAL" clId="{3BD9EEF0-0A86-47F1-AD32-28455939FB94}" dt="2025-06-05T00:33:27.531" v="768" actId="1076"/>
          <ac:picMkLst>
            <pc:docMk/>
            <pc:sldMk cId="705088083" sldId="369"/>
            <ac:picMk id="11" creationId="{95689C0F-53A8-9E86-F7AB-0953A46A355D}"/>
          </ac:picMkLst>
        </pc:picChg>
      </pc:sldChg>
      <pc:sldChg chg="add del">
        <pc:chgData name="Tiffany Ashworth" userId="6ee35e5c-f2f9-4668-b0c4-20b8c5104307" providerId="ADAL" clId="{3BD9EEF0-0A86-47F1-AD32-28455939FB94}" dt="2025-06-05T01:28:11.138" v="2534" actId="47"/>
        <pc:sldMkLst>
          <pc:docMk/>
          <pc:sldMk cId="273123414" sldId="370"/>
        </pc:sldMkLst>
      </pc:sldChg>
      <pc:sldChg chg="addSp delSp modSp add mod modNotesTx">
        <pc:chgData name="Tiffany Ashworth" userId="6ee35e5c-f2f9-4668-b0c4-20b8c5104307" providerId="ADAL" clId="{3BD9EEF0-0A86-47F1-AD32-28455939FB94}" dt="2025-06-10T20:54:53.485" v="11791" actId="6549"/>
        <pc:sldMkLst>
          <pc:docMk/>
          <pc:sldMk cId="972772797" sldId="370"/>
        </pc:sldMkLst>
        <pc:spChg chg="mod">
          <ac:chgData name="Tiffany Ashworth" userId="6ee35e5c-f2f9-4668-b0c4-20b8c5104307" providerId="ADAL" clId="{3BD9EEF0-0A86-47F1-AD32-28455939FB94}" dt="2025-06-05T07:05:56.930" v="5194" actId="6549"/>
          <ac:spMkLst>
            <pc:docMk/>
            <pc:sldMk cId="972772797" sldId="370"/>
            <ac:spMk id="2" creationId="{FB4254E5-9300-AD94-2D90-99C921610AD6}"/>
          </ac:spMkLst>
        </pc:spChg>
        <pc:spChg chg="add mod">
          <ac:chgData name="Tiffany Ashworth" userId="6ee35e5c-f2f9-4668-b0c4-20b8c5104307" providerId="ADAL" clId="{3BD9EEF0-0A86-47F1-AD32-28455939FB94}" dt="2025-06-05T07:10:00.481" v="5241" actId="20577"/>
          <ac:spMkLst>
            <pc:docMk/>
            <pc:sldMk cId="972772797" sldId="370"/>
            <ac:spMk id="9" creationId="{9A390648-E5C4-506D-4C67-3B969D3A813C}"/>
          </ac:spMkLst>
        </pc:spChg>
      </pc:sldChg>
      <pc:sldChg chg="add del setBg">
        <pc:chgData name="Tiffany Ashworth" userId="6ee35e5c-f2f9-4668-b0c4-20b8c5104307" providerId="ADAL" clId="{3BD9EEF0-0A86-47F1-AD32-28455939FB94}" dt="2025-06-05T01:27:45.126" v="2530"/>
        <pc:sldMkLst>
          <pc:docMk/>
          <pc:sldMk cId="3598654487" sldId="370"/>
        </pc:sldMkLst>
      </pc:sldChg>
      <pc:sldChg chg="add del setBg">
        <pc:chgData name="Tiffany Ashworth" userId="6ee35e5c-f2f9-4668-b0c4-20b8c5104307" providerId="ADAL" clId="{3BD9EEF0-0A86-47F1-AD32-28455939FB94}" dt="2025-06-05T01:27:47.620" v="2532"/>
        <pc:sldMkLst>
          <pc:docMk/>
          <pc:sldMk cId="3875219423" sldId="370"/>
        </pc:sldMkLst>
      </pc:sldChg>
      <pc:sldChg chg="modSp add del mod">
        <pc:chgData name="Tiffany Ashworth" userId="6ee35e5c-f2f9-4668-b0c4-20b8c5104307" providerId="ADAL" clId="{3BD9EEF0-0A86-47F1-AD32-28455939FB94}" dt="2025-06-05T07:27:14.335" v="5332" actId="47"/>
        <pc:sldMkLst>
          <pc:docMk/>
          <pc:sldMk cId="111051419" sldId="371"/>
        </pc:sldMkLst>
      </pc:sldChg>
      <pc:sldChg chg="add del setBg">
        <pc:chgData name="Tiffany Ashworth" userId="6ee35e5c-f2f9-4668-b0c4-20b8c5104307" providerId="ADAL" clId="{3BD9EEF0-0A86-47F1-AD32-28455939FB94}" dt="2025-06-05T06:19:21.977" v="4820"/>
        <pc:sldMkLst>
          <pc:docMk/>
          <pc:sldMk cId="2902842064" sldId="371"/>
        </pc:sldMkLst>
      </pc:sldChg>
      <pc:sldChg chg="modSp add del mod">
        <pc:chgData name="Tiffany Ashworth" userId="6ee35e5c-f2f9-4668-b0c4-20b8c5104307" providerId="ADAL" clId="{3BD9EEF0-0A86-47F1-AD32-28455939FB94}" dt="2025-06-05T07:18:19.878" v="5298" actId="47"/>
        <pc:sldMkLst>
          <pc:docMk/>
          <pc:sldMk cId="366655998" sldId="372"/>
        </pc:sldMkLst>
      </pc:sldChg>
      <pc:sldChg chg="modSp add del mod">
        <pc:chgData name="Tiffany Ashworth" userId="6ee35e5c-f2f9-4668-b0c4-20b8c5104307" providerId="ADAL" clId="{3BD9EEF0-0A86-47F1-AD32-28455939FB94}" dt="2025-06-05T07:15:21.267" v="5284" actId="47"/>
        <pc:sldMkLst>
          <pc:docMk/>
          <pc:sldMk cId="4101373869" sldId="373"/>
        </pc:sldMkLst>
      </pc:sldChg>
      <pc:sldChg chg="modSp add del mod">
        <pc:chgData name="Tiffany Ashworth" userId="6ee35e5c-f2f9-4668-b0c4-20b8c5104307" providerId="ADAL" clId="{3BD9EEF0-0A86-47F1-AD32-28455939FB94}" dt="2025-06-05T07:11:10.865" v="5248" actId="47"/>
        <pc:sldMkLst>
          <pc:docMk/>
          <pc:sldMk cId="2610257241" sldId="374"/>
        </pc:sldMkLst>
      </pc:sldChg>
      <pc:sldChg chg="modSp add del mod">
        <pc:chgData name="Tiffany Ashworth" userId="6ee35e5c-f2f9-4668-b0c4-20b8c5104307" providerId="ADAL" clId="{3BD9EEF0-0A86-47F1-AD32-28455939FB94}" dt="2025-06-05T07:27:34.188" v="5333" actId="47"/>
        <pc:sldMkLst>
          <pc:docMk/>
          <pc:sldMk cId="710722317" sldId="375"/>
        </pc:sldMkLst>
      </pc:sldChg>
      <pc:sldChg chg="add del setBg">
        <pc:chgData name="Tiffany Ashworth" userId="6ee35e5c-f2f9-4668-b0c4-20b8c5104307" providerId="ADAL" clId="{3BD9EEF0-0A86-47F1-AD32-28455939FB94}" dt="2025-06-05T06:26:06.943" v="5044"/>
        <pc:sldMkLst>
          <pc:docMk/>
          <pc:sldMk cId="2572114718" sldId="375"/>
        </pc:sldMkLst>
      </pc:sldChg>
      <pc:sldChg chg="modSp add del mod">
        <pc:chgData name="Tiffany Ashworth" userId="6ee35e5c-f2f9-4668-b0c4-20b8c5104307" providerId="ADAL" clId="{3BD9EEF0-0A86-47F1-AD32-28455939FB94}" dt="2025-06-05T07:36:16.798" v="5587" actId="47"/>
        <pc:sldMkLst>
          <pc:docMk/>
          <pc:sldMk cId="2144360153" sldId="376"/>
        </pc:sldMkLst>
      </pc:sldChg>
      <pc:sldChg chg="modSp add mod modNotesTx">
        <pc:chgData name="Tiffany Ashworth" userId="6ee35e5c-f2f9-4668-b0c4-20b8c5104307" providerId="ADAL" clId="{3BD9EEF0-0A86-47F1-AD32-28455939FB94}" dt="2025-06-10T20:54:28.517" v="11757" actId="20577"/>
        <pc:sldMkLst>
          <pc:docMk/>
          <pc:sldMk cId="2478540136" sldId="377"/>
        </pc:sldMkLst>
        <pc:spChg chg="mod">
          <ac:chgData name="Tiffany Ashworth" userId="6ee35e5c-f2f9-4668-b0c4-20b8c5104307" providerId="ADAL" clId="{3BD9EEF0-0A86-47F1-AD32-28455939FB94}" dt="2025-06-05T07:09:32.662" v="5235" actId="20577"/>
          <ac:spMkLst>
            <pc:docMk/>
            <pc:sldMk cId="2478540136" sldId="377"/>
            <ac:spMk id="2" creationId="{9A3066CE-D973-8CA7-48E6-A770E1EBD1A9}"/>
          </ac:spMkLst>
        </pc:spChg>
        <pc:spChg chg="mod">
          <ac:chgData name="Tiffany Ashworth" userId="6ee35e5c-f2f9-4668-b0c4-20b8c5104307" providerId="ADAL" clId="{3BD9EEF0-0A86-47F1-AD32-28455939FB94}" dt="2025-06-06T21:54:24.314" v="6520" actId="20577"/>
          <ac:spMkLst>
            <pc:docMk/>
            <pc:sldMk cId="2478540136" sldId="377"/>
            <ac:spMk id="9" creationId="{7837FC9D-635E-D84C-EFD3-71C634B2E615}"/>
          </ac:spMkLst>
        </pc:spChg>
      </pc:sldChg>
      <pc:sldChg chg="add del setBg">
        <pc:chgData name="Tiffany Ashworth" userId="6ee35e5c-f2f9-4668-b0c4-20b8c5104307" providerId="ADAL" clId="{3BD9EEF0-0A86-47F1-AD32-28455939FB94}" dt="2025-06-05T07:09:21.921" v="5224"/>
        <pc:sldMkLst>
          <pc:docMk/>
          <pc:sldMk cId="3616681660" sldId="377"/>
        </pc:sldMkLst>
      </pc:sldChg>
      <pc:sldChg chg="modSp add mod modNotesTx">
        <pc:chgData name="Tiffany Ashworth" userId="6ee35e5c-f2f9-4668-b0c4-20b8c5104307" providerId="ADAL" clId="{3BD9EEF0-0A86-47F1-AD32-28455939FB94}" dt="2025-06-10T20:11:04.740" v="11684" actId="20577"/>
        <pc:sldMkLst>
          <pc:docMk/>
          <pc:sldMk cId="2606055127" sldId="378"/>
        </pc:sldMkLst>
        <pc:spChg chg="mod">
          <ac:chgData name="Tiffany Ashworth" userId="6ee35e5c-f2f9-4668-b0c4-20b8c5104307" providerId="ADAL" clId="{3BD9EEF0-0A86-47F1-AD32-28455939FB94}" dt="2025-06-05T07:11:05.507" v="5247" actId="20577"/>
          <ac:spMkLst>
            <pc:docMk/>
            <pc:sldMk cId="2606055127" sldId="378"/>
            <ac:spMk id="2" creationId="{6DFDE99E-FF22-A0A8-BBED-C7E7AB18154E}"/>
          </ac:spMkLst>
        </pc:spChg>
        <pc:spChg chg="mod">
          <ac:chgData name="Tiffany Ashworth" userId="6ee35e5c-f2f9-4668-b0c4-20b8c5104307" providerId="ADAL" clId="{3BD9EEF0-0A86-47F1-AD32-28455939FB94}" dt="2025-06-05T07:12:59.467" v="5252" actId="20577"/>
          <ac:spMkLst>
            <pc:docMk/>
            <pc:sldMk cId="2606055127" sldId="378"/>
            <ac:spMk id="4" creationId="{4F4EFD88-25E6-5E8D-7F5E-200E5086F64B}"/>
          </ac:spMkLst>
        </pc:spChg>
      </pc:sldChg>
      <pc:sldChg chg="modSp add mod modNotesTx">
        <pc:chgData name="Tiffany Ashworth" userId="6ee35e5c-f2f9-4668-b0c4-20b8c5104307" providerId="ADAL" clId="{3BD9EEF0-0A86-47F1-AD32-28455939FB94}" dt="2025-06-10T20:53:27.896" v="11748" actId="20577"/>
        <pc:sldMkLst>
          <pc:docMk/>
          <pc:sldMk cId="3586435253" sldId="379"/>
        </pc:sldMkLst>
        <pc:spChg chg="mod">
          <ac:chgData name="Tiffany Ashworth" userId="6ee35e5c-f2f9-4668-b0c4-20b8c5104307" providerId="ADAL" clId="{3BD9EEF0-0A86-47F1-AD32-28455939FB94}" dt="2025-06-05T07:13:47.650" v="5254" actId="20577"/>
          <ac:spMkLst>
            <pc:docMk/>
            <pc:sldMk cId="3586435253" sldId="379"/>
            <ac:spMk id="2" creationId="{E517EED5-00E3-1E81-2CC8-0599450EE06A}"/>
          </ac:spMkLst>
        </pc:spChg>
        <pc:spChg chg="mod">
          <ac:chgData name="Tiffany Ashworth" userId="6ee35e5c-f2f9-4668-b0c4-20b8c5104307" providerId="ADAL" clId="{3BD9EEF0-0A86-47F1-AD32-28455939FB94}" dt="2025-06-05T07:15:10.895" v="5283" actId="20577"/>
          <ac:spMkLst>
            <pc:docMk/>
            <pc:sldMk cId="3586435253" sldId="379"/>
            <ac:spMk id="4" creationId="{655EA8C4-395F-DA9B-5C30-37171E383D20}"/>
          </ac:spMkLst>
        </pc:spChg>
      </pc:sldChg>
      <pc:sldChg chg="modSp add mod modNotesTx">
        <pc:chgData name="Tiffany Ashworth" userId="6ee35e5c-f2f9-4668-b0c4-20b8c5104307" providerId="ADAL" clId="{3BD9EEF0-0A86-47F1-AD32-28455939FB94}" dt="2025-06-10T20:53:06.779" v="11743" actId="20577"/>
        <pc:sldMkLst>
          <pc:docMk/>
          <pc:sldMk cId="3031995133" sldId="380"/>
        </pc:sldMkLst>
        <pc:spChg chg="mod">
          <ac:chgData name="Tiffany Ashworth" userId="6ee35e5c-f2f9-4668-b0c4-20b8c5104307" providerId="ADAL" clId="{3BD9EEF0-0A86-47F1-AD32-28455939FB94}" dt="2025-06-05T07:17:18.363" v="5292" actId="20577"/>
          <ac:spMkLst>
            <pc:docMk/>
            <pc:sldMk cId="3031995133" sldId="380"/>
            <ac:spMk id="2" creationId="{FD39BA29-E481-8009-5CD4-CB23B9B38DF0}"/>
          </ac:spMkLst>
        </pc:spChg>
        <pc:spChg chg="mod">
          <ac:chgData name="Tiffany Ashworth" userId="6ee35e5c-f2f9-4668-b0c4-20b8c5104307" providerId="ADAL" clId="{3BD9EEF0-0A86-47F1-AD32-28455939FB94}" dt="2025-06-06T21:54:45.236" v="6527" actId="113"/>
          <ac:spMkLst>
            <pc:docMk/>
            <pc:sldMk cId="3031995133" sldId="380"/>
            <ac:spMk id="4" creationId="{4C131E67-F5CB-55BA-D63F-C2A5D2970470}"/>
          </ac:spMkLst>
        </pc:spChg>
      </pc:sldChg>
      <pc:sldChg chg="modSp add mod modNotesTx">
        <pc:chgData name="Tiffany Ashworth" userId="6ee35e5c-f2f9-4668-b0c4-20b8c5104307" providerId="ADAL" clId="{3BD9EEF0-0A86-47F1-AD32-28455939FB94}" dt="2025-06-10T20:58:18.979" v="11895" actId="20577"/>
        <pc:sldMkLst>
          <pc:docMk/>
          <pc:sldMk cId="2895832293" sldId="381"/>
        </pc:sldMkLst>
        <pc:spChg chg="mod">
          <ac:chgData name="Tiffany Ashworth" userId="6ee35e5c-f2f9-4668-b0c4-20b8c5104307" providerId="ADAL" clId="{3BD9EEF0-0A86-47F1-AD32-28455939FB94}" dt="2025-06-05T07:42:51.305" v="5653" actId="21"/>
          <ac:spMkLst>
            <pc:docMk/>
            <pc:sldMk cId="2895832293" sldId="381"/>
            <ac:spMk id="2" creationId="{D40AB037-ECDA-32B7-8697-69BA04A2F4F9}"/>
          </ac:spMkLst>
        </pc:spChg>
        <pc:spChg chg="mod">
          <ac:chgData name="Tiffany Ashworth" userId="6ee35e5c-f2f9-4668-b0c4-20b8c5104307" providerId="ADAL" clId="{3BD9EEF0-0A86-47F1-AD32-28455939FB94}" dt="2025-06-05T07:26:07.139" v="5327" actId="6549"/>
          <ac:spMkLst>
            <pc:docMk/>
            <pc:sldMk cId="2895832293" sldId="381"/>
            <ac:spMk id="4" creationId="{9BB837C0-7486-43BE-8DCB-930377ABABB2}"/>
          </ac:spMkLst>
        </pc:spChg>
      </pc:sldChg>
      <pc:sldChg chg="modSp add mod modNotesTx">
        <pc:chgData name="Tiffany Ashworth" userId="6ee35e5c-f2f9-4668-b0c4-20b8c5104307" providerId="ADAL" clId="{3BD9EEF0-0A86-47F1-AD32-28455939FB94}" dt="2025-06-10T21:01:24.675" v="12060" actId="15"/>
        <pc:sldMkLst>
          <pc:docMk/>
          <pc:sldMk cId="1453849979" sldId="382"/>
        </pc:sldMkLst>
        <pc:spChg chg="mod">
          <ac:chgData name="Tiffany Ashworth" userId="6ee35e5c-f2f9-4668-b0c4-20b8c5104307" providerId="ADAL" clId="{3BD9EEF0-0A86-47F1-AD32-28455939FB94}" dt="2025-06-05T07:27:39.975" v="5335" actId="20577"/>
          <ac:spMkLst>
            <pc:docMk/>
            <pc:sldMk cId="1453849979" sldId="382"/>
            <ac:spMk id="2" creationId="{E17AA981-79BA-ACFD-3B81-7963C30A0BBD}"/>
          </ac:spMkLst>
        </pc:spChg>
        <pc:spChg chg="mod">
          <ac:chgData name="Tiffany Ashworth" userId="6ee35e5c-f2f9-4668-b0c4-20b8c5104307" providerId="ADAL" clId="{3BD9EEF0-0A86-47F1-AD32-28455939FB94}" dt="2025-06-05T07:41:27.336" v="5651" actId="20577"/>
          <ac:spMkLst>
            <pc:docMk/>
            <pc:sldMk cId="1453849979" sldId="382"/>
            <ac:spMk id="4" creationId="{B64A1A4A-A986-3555-145C-CC29AE8CCB24}"/>
          </ac:spMkLst>
        </pc:spChg>
      </pc:sldChg>
      <pc:sldChg chg="modSp add mod modNotesTx">
        <pc:chgData name="Tiffany Ashworth" userId="6ee35e5c-f2f9-4668-b0c4-20b8c5104307" providerId="ADAL" clId="{3BD9EEF0-0A86-47F1-AD32-28455939FB94}" dt="2025-06-10T21:04:40.833" v="12427" actId="20577"/>
        <pc:sldMkLst>
          <pc:docMk/>
          <pc:sldMk cId="3988997542" sldId="383"/>
        </pc:sldMkLst>
        <pc:spChg chg="mod">
          <ac:chgData name="Tiffany Ashworth" userId="6ee35e5c-f2f9-4668-b0c4-20b8c5104307" providerId="ADAL" clId="{3BD9EEF0-0A86-47F1-AD32-28455939FB94}" dt="2025-06-05T07:36:22.022" v="5589" actId="20577"/>
          <ac:spMkLst>
            <pc:docMk/>
            <pc:sldMk cId="3988997542" sldId="383"/>
            <ac:spMk id="2" creationId="{32E039F0-2C8D-D601-2715-6A7361D97512}"/>
          </ac:spMkLst>
        </pc:spChg>
        <pc:spChg chg="mod">
          <ac:chgData name="Tiffany Ashworth" userId="6ee35e5c-f2f9-4668-b0c4-20b8c5104307" providerId="ADAL" clId="{3BD9EEF0-0A86-47F1-AD32-28455939FB94}" dt="2025-06-05T18:21:40.337" v="5828" actId="6549"/>
          <ac:spMkLst>
            <pc:docMk/>
            <pc:sldMk cId="3988997542" sldId="383"/>
            <ac:spMk id="4" creationId="{43F701FE-0622-B2B9-5E7D-7D62A5A030E8}"/>
          </ac:spMkLst>
        </pc:spChg>
      </pc:sldChg>
      <pc:sldChg chg="modSp add mod modNotesTx">
        <pc:chgData name="Tiffany Ashworth" userId="6ee35e5c-f2f9-4668-b0c4-20b8c5104307" providerId="ADAL" clId="{3BD9EEF0-0A86-47F1-AD32-28455939FB94}" dt="2025-06-10T20:59:06.558" v="11949" actId="20577"/>
        <pc:sldMkLst>
          <pc:docMk/>
          <pc:sldMk cId="3689281837" sldId="384"/>
        </pc:sldMkLst>
        <pc:spChg chg="mod">
          <ac:chgData name="Tiffany Ashworth" userId="6ee35e5c-f2f9-4668-b0c4-20b8c5104307" providerId="ADAL" clId="{3BD9EEF0-0A86-47F1-AD32-28455939FB94}" dt="2025-06-05T07:42:58.244" v="5655"/>
          <ac:spMkLst>
            <pc:docMk/>
            <pc:sldMk cId="3689281837" sldId="384"/>
            <ac:spMk id="2" creationId="{E369A1ED-834F-A38E-38AA-7D4BFE260595}"/>
          </ac:spMkLst>
        </pc:spChg>
        <pc:spChg chg="mod">
          <ac:chgData name="Tiffany Ashworth" userId="6ee35e5c-f2f9-4668-b0c4-20b8c5104307" providerId="ADAL" clId="{3BD9EEF0-0A86-47F1-AD32-28455939FB94}" dt="2025-06-05T07:26:13.933" v="5328" actId="6549"/>
          <ac:spMkLst>
            <pc:docMk/>
            <pc:sldMk cId="3689281837" sldId="384"/>
            <ac:spMk id="4" creationId="{C2F18303-7D07-F981-2094-9047D27ACC80}"/>
          </ac:spMkLst>
        </pc:spChg>
      </pc:sldChg>
      <pc:sldChg chg="addSp delSp modSp add del mod">
        <pc:chgData name="Tiffany Ashworth" userId="6ee35e5c-f2f9-4668-b0c4-20b8c5104307" providerId="ADAL" clId="{3BD9EEF0-0A86-47F1-AD32-28455939FB94}" dt="2025-06-05T17:29:50.858" v="5778" actId="47"/>
        <pc:sldMkLst>
          <pc:docMk/>
          <pc:sldMk cId="694057292" sldId="385"/>
        </pc:sldMkLst>
      </pc:sldChg>
      <pc:sldChg chg="add del setBg">
        <pc:chgData name="Tiffany Ashworth" userId="6ee35e5c-f2f9-4668-b0c4-20b8c5104307" providerId="ADAL" clId="{3BD9EEF0-0A86-47F1-AD32-28455939FB94}" dt="2025-06-05T17:24:07.779" v="5680"/>
        <pc:sldMkLst>
          <pc:docMk/>
          <pc:sldMk cId="2218025290" sldId="385"/>
        </pc:sldMkLst>
      </pc:sldChg>
      <pc:sldChg chg="addSp delSp modSp add mod modNotesTx">
        <pc:chgData name="Tiffany Ashworth" userId="6ee35e5c-f2f9-4668-b0c4-20b8c5104307" providerId="ADAL" clId="{3BD9EEF0-0A86-47F1-AD32-28455939FB94}" dt="2025-06-10T19:43:50.855" v="7801" actId="6549"/>
        <pc:sldMkLst>
          <pc:docMk/>
          <pc:sldMk cId="3442775659" sldId="385"/>
        </pc:sldMkLst>
        <pc:spChg chg="mod">
          <ac:chgData name="Tiffany Ashworth" userId="6ee35e5c-f2f9-4668-b0c4-20b8c5104307" providerId="ADAL" clId="{3BD9EEF0-0A86-47F1-AD32-28455939FB94}" dt="2025-06-05T17:30:27.964" v="5819" actId="20577"/>
          <ac:spMkLst>
            <pc:docMk/>
            <pc:sldMk cId="3442775659" sldId="385"/>
            <ac:spMk id="2" creationId="{9535B9F9-9677-3A03-F054-B09B757ED45F}"/>
          </ac:spMkLst>
        </pc:spChg>
        <pc:spChg chg="add mod">
          <ac:chgData name="Tiffany Ashworth" userId="6ee35e5c-f2f9-4668-b0c4-20b8c5104307" providerId="ADAL" clId="{3BD9EEF0-0A86-47F1-AD32-28455939FB94}" dt="2025-06-05T17:30:43.743" v="5822"/>
          <ac:spMkLst>
            <pc:docMk/>
            <pc:sldMk cId="3442775659" sldId="385"/>
            <ac:spMk id="8" creationId="{750587D2-B257-FD2C-45BB-1C71E623EA5B}"/>
          </ac:spMkLst>
        </pc:spChg>
        <pc:spChg chg="add mod">
          <ac:chgData name="Tiffany Ashworth" userId="6ee35e5c-f2f9-4668-b0c4-20b8c5104307" providerId="ADAL" clId="{3BD9EEF0-0A86-47F1-AD32-28455939FB94}" dt="2025-06-05T17:30:43.743" v="5822"/>
          <ac:spMkLst>
            <pc:docMk/>
            <pc:sldMk cId="3442775659" sldId="385"/>
            <ac:spMk id="9" creationId="{BC3BF490-B7A5-8079-C40C-8520B7B29462}"/>
          </ac:spMkLst>
        </pc:spChg>
        <pc:spChg chg="add mod">
          <ac:chgData name="Tiffany Ashworth" userId="6ee35e5c-f2f9-4668-b0c4-20b8c5104307" providerId="ADAL" clId="{3BD9EEF0-0A86-47F1-AD32-28455939FB94}" dt="2025-06-05T17:30:43.743" v="5822"/>
          <ac:spMkLst>
            <pc:docMk/>
            <pc:sldMk cId="3442775659" sldId="385"/>
            <ac:spMk id="10" creationId="{B130C6A4-FB5C-B58A-A2B9-573CEFECA025}"/>
          </ac:spMkLst>
        </pc:spChg>
      </pc:sldChg>
      <pc:sldChg chg="add del setBg">
        <pc:chgData name="Tiffany Ashworth" userId="6ee35e5c-f2f9-4668-b0c4-20b8c5104307" providerId="ADAL" clId="{3BD9EEF0-0A86-47F1-AD32-28455939FB94}" dt="2025-06-05T17:27:36.219" v="5691"/>
        <pc:sldMkLst>
          <pc:docMk/>
          <pc:sldMk cId="2556691339" sldId="386"/>
        </pc:sldMkLst>
      </pc:sldChg>
      <pc:sldChg chg="addSp delSp modSp add del mod">
        <pc:chgData name="Tiffany Ashworth" userId="6ee35e5c-f2f9-4668-b0c4-20b8c5104307" providerId="ADAL" clId="{3BD9EEF0-0A86-47F1-AD32-28455939FB94}" dt="2025-06-05T17:29:03.643" v="5752"/>
        <pc:sldMkLst>
          <pc:docMk/>
          <pc:sldMk cId="3355535161" sldId="386"/>
        </pc:sldMkLst>
      </pc:sldChg>
      <pc:sldChg chg="add del mod modShow">
        <pc:chgData name="Tiffany Ashworth" userId="6ee35e5c-f2f9-4668-b0c4-20b8c5104307" providerId="ADAL" clId="{3BD9EEF0-0A86-47F1-AD32-28455939FB94}" dt="2025-06-11T15:49:41.895" v="12604" actId="47"/>
        <pc:sldMkLst>
          <pc:docMk/>
          <pc:sldMk cId="4230744470" sldId="386"/>
        </pc:sldMkLst>
      </pc:sldChg>
      <pc:sldChg chg="add del mod modShow">
        <pc:chgData name="Tiffany Ashworth" userId="6ee35e5c-f2f9-4668-b0c4-20b8c5104307" providerId="ADAL" clId="{3BD9EEF0-0A86-47F1-AD32-28455939FB94}" dt="2025-06-11T15:49:41.895" v="12604" actId="47"/>
        <pc:sldMkLst>
          <pc:docMk/>
          <pc:sldMk cId="3471537303" sldId="387"/>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7AE01AB-B8C0-4A3F-A520-01104CD0BDC7}"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0DC2CAA0-5779-4099-98E5-FD13EFAFA870}">
      <dgm:prSet custT="1"/>
      <dgm:spPr/>
      <dgm:t>
        <a:bodyPr/>
        <a:lstStyle/>
        <a:p>
          <a:pPr algn="ctr"/>
          <a:endParaRPr lang="en-US" sz="2000" b="1"/>
        </a:p>
        <a:p>
          <a:pPr algn="ctr"/>
          <a:r>
            <a:rPr lang="en-US" sz="3600" b="1"/>
            <a:t>HIGHLIGHTS</a:t>
          </a:r>
          <a:endParaRPr lang="en-US" sz="3600"/>
        </a:p>
      </dgm:t>
    </dgm:pt>
    <dgm:pt modelId="{B3B3F27A-76F9-471B-9181-157060F448A2}" type="parTrans" cxnId="{0D64C6E4-7495-4DD3-AE39-CE73A17AD7AA}">
      <dgm:prSet/>
      <dgm:spPr/>
      <dgm:t>
        <a:bodyPr/>
        <a:lstStyle/>
        <a:p>
          <a:endParaRPr lang="en-US"/>
        </a:p>
      </dgm:t>
    </dgm:pt>
    <dgm:pt modelId="{61DA3571-4982-4569-ABC3-18CF9F52757A}" type="sibTrans" cxnId="{0D64C6E4-7495-4DD3-AE39-CE73A17AD7AA}">
      <dgm:prSet/>
      <dgm:spPr/>
      <dgm:t>
        <a:bodyPr/>
        <a:lstStyle/>
        <a:p>
          <a:endParaRPr lang="en-US"/>
        </a:p>
      </dgm:t>
    </dgm:pt>
    <dgm:pt modelId="{17E8E33F-E58D-44A0-B7ED-41804B29A43D}">
      <dgm:prSet/>
      <dgm:spPr/>
      <dgm:t>
        <a:bodyPr/>
        <a:lstStyle/>
        <a:p>
          <a:pPr algn="l"/>
          <a:r>
            <a:rPr lang="en-US" sz="2800"/>
            <a:t>One survey for ALL years of the LCAP</a:t>
          </a:r>
        </a:p>
      </dgm:t>
    </dgm:pt>
    <dgm:pt modelId="{532F475C-3A23-4704-8A86-C5BF5B402314}" type="parTrans" cxnId="{70B15E98-0D19-4957-B944-7D92EE551CB0}">
      <dgm:prSet/>
      <dgm:spPr/>
      <dgm:t>
        <a:bodyPr/>
        <a:lstStyle/>
        <a:p>
          <a:endParaRPr lang="en-US"/>
        </a:p>
      </dgm:t>
    </dgm:pt>
    <dgm:pt modelId="{7F226EFD-5576-449E-8D93-D37210D282A4}" type="sibTrans" cxnId="{70B15E98-0D19-4957-B944-7D92EE551CB0}">
      <dgm:prSet/>
      <dgm:spPr/>
      <dgm:t>
        <a:bodyPr/>
        <a:lstStyle/>
        <a:p>
          <a:endParaRPr lang="en-US"/>
        </a:p>
      </dgm:t>
    </dgm:pt>
    <dgm:pt modelId="{DCDDFC84-3796-4355-B321-04B279369391}">
      <dgm:prSet/>
      <dgm:spPr/>
      <dgm:t>
        <a:bodyPr/>
        <a:lstStyle/>
        <a:p>
          <a:pPr algn="l"/>
          <a:r>
            <a:rPr lang="en-US" sz="2800"/>
            <a:t>Natural language model </a:t>
          </a:r>
        </a:p>
      </dgm:t>
    </dgm:pt>
    <dgm:pt modelId="{BDEE6907-DB50-4ED8-9BC9-438092ED8E5F}" type="parTrans" cxnId="{8043E79F-A548-4BCC-99CA-8FA528C3756B}">
      <dgm:prSet/>
      <dgm:spPr/>
      <dgm:t>
        <a:bodyPr/>
        <a:lstStyle/>
        <a:p>
          <a:endParaRPr lang="en-US"/>
        </a:p>
      </dgm:t>
    </dgm:pt>
    <dgm:pt modelId="{DC13298C-BBD1-4980-9581-B54457A6DB13}" type="sibTrans" cxnId="{8043E79F-A548-4BCC-99CA-8FA528C3756B}">
      <dgm:prSet/>
      <dgm:spPr/>
      <dgm:t>
        <a:bodyPr/>
        <a:lstStyle/>
        <a:p>
          <a:endParaRPr lang="en-US"/>
        </a:p>
      </dgm:t>
    </dgm:pt>
    <dgm:pt modelId="{29D8BFF0-DDBA-45D3-9DE8-10A525090E8C}">
      <dgm:prSet/>
      <dgm:spPr/>
      <dgm:t>
        <a:bodyPr/>
        <a:lstStyle/>
        <a:p>
          <a:pPr algn="l"/>
          <a:r>
            <a:rPr lang="en-US" sz="2800"/>
            <a:t>Unlimited Survey Responses</a:t>
          </a:r>
        </a:p>
      </dgm:t>
    </dgm:pt>
    <dgm:pt modelId="{92EDB7D0-16FD-4915-9652-B9E6524A893C}" type="parTrans" cxnId="{86110A6F-A8F6-4272-9E92-4317C76C4D59}">
      <dgm:prSet/>
      <dgm:spPr/>
      <dgm:t>
        <a:bodyPr/>
        <a:lstStyle/>
        <a:p>
          <a:endParaRPr lang="en-US"/>
        </a:p>
      </dgm:t>
    </dgm:pt>
    <dgm:pt modelId="{6A484BF2-0822-48B5-A8AB-88C1532E1B0B}" type="sibTrans" cxnId="{86110A6F-A8F6-4272-9E92-4317C76C4D59}">
      <dgm:prSet/>
      <dgm:spPr/>
      <dgm:t>
        <a:bodyPr/>
        <a:lstStyle/>
        <a:p>
          <a:endParaRPr lang="en-US"/>
        </a:p>
      </dgm:t>
    </dgm:pt>
    <dgm:pt modelId="{C98A1EAB-2BBF-4EA0-AA16-AE0FF25B7BC6}">
      <dgm:prSet/>
      <dgm:spPr/>
      <dgm:t>
        <a:bodyPr/>
        <a:lstStyle/>
        <a:p>
          <a:pPr algn="l"/>
          <a:r>
            <a:rPr lang="en-US" sz="2800"/>
            <a:t>Available in 6 languages!</a:t>
          </a:r>
        </a:p>
      </dgm:t>
    </dgm:pt>
    <dgm:pt modelId="{C93FD93C-8B53-4E2D-AF95-C06C3E03A8F1}" type="parTrans" cxnId="{FD6BE0E8-E6AB-45DB-9BEE-E5EA16C5DDF2}">
      <dgm:prSet/>
      <dgm:spPr/>
      <dgm:t>
        <a:bodyPr/>
        <a:lstStyle/>
        <a:p>
          <a:endParaRPr lang="en-US"/>
        </a:p>
      </dgm:t>
    </dgm:pt>
    <dgm:pt modelId="{D44A5AEB-18B9-44EB-9D89-E4D8BD232F16}" type="sibTrans" cxnId="{FD6BE0E8-E6AB-45DB-9BEE-E5EA16C5DDF2}">
      <dgm:prSet/>
      <dgm:spPr/>
      <dgm:t>
        <a:bodyPr/>
        <a:lstStyle/>
        <a:p>
          <a:endParaRPr lang="en-US"/>
        </a:p>
      </dgm:t>
    </dgm:pt>
    <dgm:pt modelId="{9AD1422D-869A-4788-9AF1-B0C2F6374A68}">
      <dgm:prSet/>
      <dgm:spPr/>
      <dgm:t>
        <a:bodyPr/>
        <a:lstStyle/>
        <a:p>
          <a:pPr algn="l"/>
          <a:r>
            <a:rPr lang="en-US" sz="2800"/>
            <a:t>Real-time updates LCAP webpage</a:t>
          </a:r>
        </a:p>
      </dgm:t>
    </dgm:pt>
    <dgm:pt modelId="{5604BBB0-E5A7-4D58-9F21-9E41F58487AF}" type="parTrans" cxnId="{3F99CA51-DBCB-4091-8BD9-255C13618CC2}">
      <dgm:prSet/>
      <dgm:spPr/>
      <dgm:t>
        <a:bodyPr/>
        <a:lstStyle/>
        <a:p>
          <a:endParaRPr lang="en-US"/>
        </a:p>
      </dgm:t>
    </dgm:pt>
    <dgm:pt modelId="{617F19DA-AAA8-47DD-BA18-7772933AE67E}" type="sibTrans" cxnId="{3F99CA51-DBCB-4091-8BD9-255C13618CC2}">
      <dgm:prSet/>
      <dgm:spPr/>
      <dgm:t>
        <a:bodyPr/>
        <a:lstStyle/>
        <a:p>
          <a:endParaRPr lang="en-US"/>
        </a:p>
      </dgm:t>
    </dgm:pt>
    <dgm:pt modelId="{77D5AFC8-8BE7-4682-B6BD-071135F02B3B}" type="pres">
      <dgm:prSet presAssocID="{87AE01AB-B8C0-4A3F-A520-01104CD0BDC7}" presName="diagram" presStyleCnt="0">
        <dgm:presLayoutVars>
          <dgm:dir/>
          <dgm:resizeHandles val="exact"/>
        </dgm:presLayoutVars>
      </dgm:prSet>
      <dgm:spPr/>
    </dgm:pt>
    <dgm:pt modelId="{67C87195-EDBF-4C71-A61A-D66945C70905}" type="pres">
      <dgm:prSet presAssocID="{0DC2CAA0-5779-4099-98E5-FD13EFAFA870}" presName="node" presStyleLbl="node1" presStyleIdx="0" presStyleCnt="1" custScaleX="105676">
        <dgm:presLayoutVars>
          <dgm:bulletEnabled val="1"/>
        </dgm:presLayoutVars>
      </dgm:prSet>
      <dgm:spPr/>
    </dgm:pt>
  </dgm:ptLst>
  <dgm:cxnLst>
    <dgm:cxn modelId="{B2E84707-E24C-48F6-814A-997415CECC3E}" type="presOf" srcId="{DCDDFC84-3796-4355-B321-04B279369391}" destId="{67C87195-EDBF-4C71-A61A-D66945C70905}" srcOrd="0" destOrd="2" presId="urn:microsoft.com/office/officeart/2005/8/layout/default"/>
    <dgm:cxn modelId="{82BBFE13-9E3E-4F9D-8307-33A6305208CF}" type="presOf" srcId="{29D8BFF0-DDBA-45D3-9DE8-10A525090E8C}" destId="{67C87195-EDBF-4C71-A61A-D66945C70905}" srcOrd="0" destOrd="3" presId="urn:microsoft.com/office/officeart/2005/8/layout/default"/>
    <dgm:cxn modelId="{C9F3B22F-0F06-405A-AEDF-FE17F998BC16}" type="presOf" srcId="{9AD1422D-869A-4788-9AF1-B0C2F6374A68}" destId="{67C87195-EDBF-4C71-A61A-D66945C70905}" srcOrd="0" destOrd="5" presId="urn:microsoft.com/office/officeart/2005/8/layout/default"/>
    <dgm:cxn modelId="{3AB78231-5B36-410A-9839-0EBBBE0520E1}" type="presOf" srcId="{C98A1EAB-2BBF-4EA0-AA16-AE0FF25B7BC6}" destId="{67C87195-EDBF-4C71-A61A-D66945C70905}" srcOrd="0" destOrd="4" presId="urn:microsoft.com/office/officeart/2005/8/layout/default"/>
    <dgm:cxn modelId="{86110A6F-A8F6-4272-9E92-4317C76C4D59}" srcId="{0DC2CAA0-5779-4099-98E5-FD13EFAFA870}" destId="{29D8BFF0-DDBA-45D3-9DE8-10A525090E8C}" srcOrd="2" destOrd="0" parTransId="{92EDB7D0-16FD-4915-9652-B9E6524A893C}" sibTransId="{6A484BF2-0822-48B5-A8AB-88C1532E1B0B}"/>
    <dgm:cxn modelId="{3F99CA51-DBCB-4091-8BD9-255C13618CC2}" srcId="{0DC2CAA0-5779-4099-98E5-FD13EFAFA870}" destId="{9AD1422D-869A-4788-9AF1-B0C2F6374A68}" srcOrd="4" destOrd="0" parTransId="{5604BBB0-E5A7-4D58-9F21-9E41F58487AF}" sibTransId="{617F19DA-AAA8-47DD-BA18-7772933AE67E}"/>
    <dgm:cxn modelId="{05446F88-DEA1-44D4-8E27-35D8DA2406C1}" type="presOf" srcId="{0DC2CAA0-5779-4099-98E5-FD13EFAFA870}" destId="{67C87195-EDBF-4C71-A61A-D66945C70905}" srcOrd="0" destOrd="0" presId="urn:microsoft.com/office/officeart/2005/8/layout/default"/>
    <dgm:cxn modelId="{70B15E98-0D19-4957-B944-7D92EE551CB0}" srcId="{0DC2CAA0-5779-4099-98E5-FD13EFAFA870}" destId="{17E8E33F-E58D-44A0-B7ED-41804B29A43D}" srcOrd="0" destOrd="0" parTransId="{532F475C-3A23-4704-8A86-C5BF5B402314}" sibTransId="{7F226EFD-5576-449E-8D93-D37210D282A4}"/>
    <dgm:cxn modelId="{074A5D9B-F830-4379-B8C1-322041B399B4}" type="presOf" srcId="{17E8E33F-E58D-44A0-B7ED-41804B29A43D}" destId="{67C87195-EDBF-4C71-A61A-D66945C70905}" srcOrd="0" destOrd="1" presId="urn:microsoft.com/office/officeart/2005/8/layout/default"/>
    <dgm:cxn modelId="{8043E79F-A548-4BCC-99CA-8FA528C3756B}" srcId="{0DC2CAA0-5779-4099-98E5-FD13EFAFA870}" destId="{DCDDFC84-3796-4355-B321-04B279369391}" srcOrd="1" destOrd="0" parTransId="{BDEE6907-DB50-4ED8-9BC9-438092ED8E5F}" sibTransId="{DC13298C-BBD1-4980-9581-B54457A6DB13}"/>
    <dgm:cxn modelId="{0D64C6E4-7495-4DD3-AE39-CE73A17AD7AA}" srcId="{87AE01AB-B8C0-4A3F-A520-01104CD0BDC7}" destId="{0DC2CAA0-5779-4099-98E5-FD13EFAFA870}" srcOrd="0" destOrd="0" parTransId="{B3B3F27A-76F9-471B-9181-157060F448A2}" sibTransId="{61DA3571-4982-4569-ABC3-18CF9F52757A}"/>
    <dgm:cxn modelId="{FD6BE0E8-E6AB-45DB-9BEE-E5EA16C5DDF2}" srcId="{0DC2CAA0-5779-4099-98E5-FD13EFAFA870}" destId="{C98A1EAB-2BBF-4EA0-AA16-AE0FF25B7BC6}" srcOrd="3" destOrd="0" parTransId="{C93FD93C-8B53-4E2D-AF95-C06C3E03A8F1}" sibTransId="{D44A5AEB-18B9-44EB-9D89-E4D8BD232F16}"/>
    <dgm:cxn modelId="{6AD1D1EB-A01E-46CA-BB4C-5043E1147E63}" type="presOf" srcId="{87AE01AB-B8C0-4A3F-A520-01104CD0BDC7}" destId="{77D5AFC8-8BE7-4682-B6BD-071135F02B3B}" srcOrd="0" destOrd="0" presId="urn:microsoft.com/office/officeart/2005/8/layout/default"/>
    <dgm:cxn modelId="{A593BF9B-A234-4B09-9BD3-617C741DD81C}" type="presParOf" srcId="{77D5AFC8-8BE7-4682-B6BD-071135F02B3B}" destId="{67C87195-EDBF-4C71-A61A-D66945C70905}" srcOrd="0" destOrd="0" presId="urn:microsoft.com/office/officeart/2005/8/layout/defaul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C87195-EDBF-4C71-A61A-D66945C70905}">
      <dsp:nvSpPr>
        <dsp:cNvPr id="0" name=""/>
        <dsp:cNvSpPr/>
      </dsp:nvSpPr>
      <dsp:spPr>
        <a:xfrm>
          <a:off x="105178" y="1793"/>
          <a:ext cx="6584244" cy="373835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marL="0" lvl="0" indent="0" algn="ctr" defTabSz="889000">
            <a:lnSpc>
              <a:spcPct val="90000"/>
            </a:lnSpc>
            <a:spcBef>
              <a:spcPct val="0"/>
            </a:spcBef>
            <a:spcAft>
              <a:spcPct val="35000"/>
            </a:spcAft>
            <a:buNone/>
          </a:pPr>
          <a:endParaRPr lang="en-US" sz="2000" b="1" kern="1200"/>
        </a:p>
        <a:p>
          <a:pPr marL="0" lvl="0" indent="0" algn="ctr" defTabSz="889000">
            <a:lnSpc>
              <a:spcPct val="90000"/>
            </a:lnSpc>
            <a:spcBef>
              <a:spcPct val="0"/>
            </a:spcBef>
            <a:spcAft>
              <a:spcPct val="35000"/>
            </a:spcAft>
            <a:buNone/>
          </a:pPr>
          <a:r>
            <a:rPr lang="en-US" sz="3600" b="1" kern="1200"/>
            <a:t>HIGHLIGHTS</a:t>
          </a:r>
          <a:endParaRPr lang="en-US" sz="3600" kern="1200"/>
        </a:p>
        <a:p>
          <a:pPr marL="285750" lvl="1" indent="-285750" algn="l" defTabSz="1244600">
            <a:lnSpc>
              <a:spcPct val="90000"/>
            </a:lnSpc>
            <a:spcBef>
              <a:spcPct val="0"/>
            </a:spcBef>
            <a:spcAft>
              <a:spcPct val="15000"/>
            </a:spcAft>
            <a:buChar char="•"/>
          </a:pPr>
          <a:r>
            <a:rPr lang="en-US" sz="2800" kern="1200"/>
            <a:t>One survey for ALL years of the LCAP</a:t>
          </a:r>
        </a:p>
        <a:p>
          <a:pPr marL="285750" lvl="1" indent="-285750" algn="l" defTabSz="1244600">
            <a:lnSpc>
              <a:spcPct val="90000"/>
            </a:lnSpc>
            <a:spcBef>
              <a:spcPct val="0"/>
            </a:spcBef>
            <a:spcAft>
              <a:spcPct val="15000"/>
            </a:spcAft>
            <a:buChar char="•"/>
          </a:pPr>
          <a:r>
            <a:rPr lang="en-US" sz="2800" kern="1200"/>
            <a:t>Natural language model </a:t>
          </a:r>
        </a:p>
        <a:p>
          <a:pPr marL="285750" lvl="1" indent="-285750" algn="l" defTabSz="1244600">
            <a:lnSpc>
              <a:spcPct val="90000"/>
            </a:lnSpc>
            <a:spcBef>
              <a:spcPct val="0"/>
            </a:spcBef>
            <a:spcAft>
              <a:spcPct val="15000"/>
            </a:spcAft>
            <a:buChar char="•"/>
          </a:pPr>
          <a:r>
            <a:rPr lang="en-US" sz="2800" kern="1200"/>
            <a:t>Unlimited Survey Responses</a:t>
          </a:r>
        </a:p>
        <a:p>
          <a:pPr marL="285750" lvl="1" indent="-285750" algn="l" defTabSz="1244600">
            <a:lnSpc>
              <a:spcPct val="90000"/>
            </a:lnSpc>
            <a:spcBef>
              <a:spcPct val="0"/>
            </a:spcBef>
            <a:spcAft>
              <a:spcPct val="15000"/>
            </a:spcAft>
            <a:buChar char="•"/>
          </a:pPr>
          <a:r>
            <a:rPr lang="en-US" sz="2800" kern="1200"/>
            <a:t>Available in 6 languages!</a:t>
          </a:r>
        </a:p>
        <a:p>
          <a:pPr marL="285750" lvl="1" indent="-285750" algn="l" defTabSz="1244600">
            <a:lnSpc>
              <a:spcPct val="90000"/>
            </a:lnSpc>
            <a:spcBef>
              <a:spcPct val="0"/>
            </a:spcBef>
            <a:spcAft>
              <a:spcPct val="15000"/>
            </a:spcAft>
            <a:buChar char="•"/>
          </a:pPr>
          <a:r>
            <a:rPr lang="en-US" sz="2800" kern="1200"/>
            <a:t>Real-time updates LCAP webpage</a:t>
          </a:r>
        </a:p>
      </dsp:txBody>
      <dsp:txXfrm>
        <a:off x="105178" y="1793"/>
        <a:ext cx="6584244" cy="3738357"/>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F1FF317-A542-6E4B-ADF2-D1DE929B0A21}"/>
              </a:ext>
            </a:extLst>
          </p:cNvPr>
          <p:cNvSpPr>
            <a:spLocks noGrp="1"/>
          </p:cNvSpPr>
          <p:nvPr>
            <p:ph type="hdr" sz="quarter"/>
          </p:nvPr>
        </p:nvSpPr>
        <p:spPr>
          <a:xfrm>
            <a:off x="0" y="0"/>
            <a:ext cx="3013763" cy="463407"/>
          </a:xfrm>
          <a:prstGeom prst="rect">
            <a:avLst/>
          </a:prstGeom>
        </p:spPr>
        <p:txBody>
          <a:bodyPr vert="horz" lIns="91437" tIns="45720" rIns="91437"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49F200EC-A5C5-44AD-D3E8-8BEF0AC34916}"/>
              </a:ext>
            </a:extLst>
          </p:cNvPr>
          <p:cNvSpPr>
            <a:spLocks noGrp="1"/>
          </p:cNvSpPr>
          <p:nvPr>
            <p:ph type="dt" sz="quarter" idx="1"/>
          </p:nvPr>
        </p:nvSpPr>
        <p:spPr>
          <a:xfrm>
            <a:off x="3939468" y="0"/>
            <a:ext cx="3013763" cy="463407"/>
          </a:xfrm>
          <a:prstGeom prst="rect">
            <a:avLst/>
          </a:prstGeom>
        </p:spPr>
        <p:txBody>
          <a:bodyPr vert="horz" lIns="91437" tIns="45720" rIns="91437" bIns="45720" rtlCol="0"/>
          <a:lstStyle>
            <a:lvl1pPr algn="r">
              <a:defRPr sz="1200"/>
            </a:lvl1pPr>
          </a:lstStyle>
          <a:p>
            <a:fld id="{C4FE7157-737E-4F2D-AFF2-9D6A3EBF8E27}" type="datetimeFigureOut">
              <a:rPr lang="en-US" smtClean="0"/>
              <a:t>6/11/2025</a:t>
            </a:fld>
            <a:endParaRPr lang="en-US"/>
          </a:p>
        </p:txBody>
      </p:sp>
      <p:sp>
        <p:nvSpPr>
          <p:cNvPr id="4" name="Footer Placeholder 3">
            <a:extLst>
              <a:ext uri="{FF2B5EF4-FFF2-40B4-BE49-F238E27FC236}">
                <a16:creationId xmlns:a16="http://schemas.microsoft.com/office/drawing/2014/main" id="{EE7BE5FD-6CF6-2300-59C1-939C83A5E496}"/>
              </a:ext>
            </a:extLst>
          </p:cNvPr>
          <p:cNvSpPr>
            <a:spLocks noGrp="1"/>
          </p:cNvSpPr>
          <p:nvPr>
            <p:ph type="ftr" sz="quarter" idx="2"/>
          </p:nvPr>
        </p:nvSpPr>
        <p:spPr>
          <a:xfrm>
            <a:off x="0" y="8772669"/>
            <a:ext cx="3013763" cy="463406"/>
          </a:xfrm>
          <a:prstGeom prst="rect">
            <a:avLst/>
          </a:prstGeom>
        </p:spPr>
        <p:txBody>
          <a:bodyPr vert="horz" lIns="91437" tIns="45720" rIns="91437"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714E6F9A-D801-853A-343B-4AE8232B381B}"/>
              </a:ext>
            </a:extLst>
          </p:cNvPr>
          <p:cNvSpPr>
            <a:spLocks noGrp="1"/>
          </p:cNvSpPr>
          <p:nvPr>
            <p:ph type="sldNum" sz="quarter" idx="3"/>
          </p:nvPr>
        </p:nvSpPr>
        <p:spPr>
          <a:xfrm>
            <a:off x="3939468" y="8772669"/>
            <a:ext cx="3013763" cy="463406"/>
          </a:xfrm>
          <a:prstGeom prst="rect">
            <a:avLst/>
          </a:prstGeom>
        </p:spPr>
        <p:txBody>
          <a:bodyPr vert="horz" lIns="91437" tIns="45720" rIns="91437" bIns="45720" rtlCol="0" anchor="b"/>
          <a:lstStyle>
            <a:lvl1pPr algn="r">
              <a:defRPr sz="1200"/>
            </a:lvl1pPr>
          </a:lstStyle>
          <a:p>
            <a:fld id="{44CBC265-6BB6-4111-9B1A-D32AA44F5953}" type="slidenum">
              <a:rPr lang="en-US" smtClean="0"/>
              <a:t>‹#›</a:t>
            </a:fld>
            <a:endParaRPr lang="en-US"/>
          </a:p>
        </p:txBody>
      </p:sp>
    </p:spTree>
    <p:extLst>
      <p:ext uri="{BB962C8B-B14F-4D97-AF65-F5344CB8AC3E}">
        <p14:creationId xmlns:p14="http://schemas.microsoft.com/office/powerpoint/2010/main" val="31442363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3407"/>
          </a:xfrm>
          <a:prstGeom prst="rect">
            <a:avLst/>
          </a:prstGeom>
        </p:spPr>
        <p:txBody>
          <a:bodyPr vert="horz" lIns="91437" tIns="45720" rIns="91437" bIns="45720" rtlCol="0"/>
          <a:lstStyle>
            <a:lvl1pPr algn="l">
              <a:defRPr sz="1200"/>
            </a:lvl1pPr>
          </a:lstStyle>
          <a:p>
            <a:endParaRPr lang="en-US"/>
          </a:p>
        </p:txBody>
      </p:sp>
      <p:sp>
        <p:nvSpPr>
          <p:cNvPr id="3" name="Date Placeholder 2"/>
          <p:cNvSpPr>
            <a:spLocks noGrp="1"/>
          </p:cNvSpPr>
          <p:nvPr>
            <p:ph type="dt" idx="1"/>
          </p:nvPr>
        </p:nvSpPr>
        <p:spPr>
          <a:xfrm>
            <a:off x="3939468" y="0"/>
            <a:ext cx="3013763" cy="463407"/>
          </a:xfrm>
          <a:prstGeom prst="rect">
            <a:avLst/>
          </a:prstGeom>
        </p:spPr>
        <p:txBody>
          <a:bodyPr vert="horz" lIns="91437" tIns="45720" rIns="91437" bIns="45720" rtlCol="0"/>
          <a:lstStyle>
            <a:lvl1pPr algn="r">
              <a:defRPr sz="1200"/>
            </a:lvl1pPr>
          </a:lstStyle>
          <a:p>
            <a:fld id="{850C6625-9FF7-4CDE-8B2E-1CAB73903DAE}" type="datetimeFigureOut">
              <a:rPr lang="en-US" smtClean="0"/>
              <a:t>6/11/2025</a:t>
            </a:fld>
            <a:endParaRPr lang="en-US"/>
          </a:p>
        </p:txBody>
      </p:sp>
      <p:sp>
        <p:nvSpPr>
          <p:cNvPr id="4" name="Slide Image Placeholder 3"/>
          <p:cNvSpPr>
            <a:spLocks noGrp="1" noRot="1" noChangeAspect="1"/>
          </p:cNvSpPr>
          <p:nvPr>
            <p:ph type="sldImg" idx="2"/>
          </p:nvPr>
        </p:nvSpPr>
        <p:spPr>
          <a:xfrm>
            <a:off x="708025" y="1157288"/>
            <a:ext cx="5538788" cy="3116262"/>
          </a:xfrm>
          <a:prstGeom prst="rect">
            <a:avLst/>
          </a:prstGeom>
          <a:noFill/>
          <a:ln w="12700">
            <a:solidFill>
              <a:prstClr val="black"/>
            </a:solidFill>
          </a:ln>
        </p:spPr>
        <p:txBody>
          <a:bodyPr vert="horz" lIns="91437" tIns="45720" rIns="91437" bIns="45720" rtlCol="0" anchor="ctr"/>
          <a:lstStyle/>
          <a:p>
            <a:endParaRPr lang="en-US"/>
          </a:p>
        </p:txBody>
      </p:sp>
      <p:sp>
        <p:nvSpPr>
          <p:cNvPr id="5" name="Notes Placeholder 4"/>
          <p:cNvSpPr>
            <a:spLocks noGrp="1"/>
          </p:cNvSpPr>
          <p:nvPr>
            <p:ph type="body" sz="quarter" idx="3"/>
          </p:nvPr>
        </p:nvSpPr>
        <p:spPr>
          <a:xfrm>
            <a:off x="695484" y="4444863"/>
            <a:ext cx="5563870" cy="3636705"/>
          </a:xfrm>
          <a:prstGeom prst="rect">
            <a:avLst/>
          </a:prstGeom>
        </p:spPr>
        <p:txBody>
          <a:bodyPr vert="horz" lIns="91437" tIns="45720" rIns="91437"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3763" cy="463406"/>
          </a:xfrm>
          <a:prstGeom prst="rect">
            <a:avLst/>
          </a:prstGeom>
        </p:spPr>
        <p:txBody>
          <a:bodyPr vert="horz" lIns="91437" tIns="45720" rIns="91437"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39468" y="8772669"/>
            <a:ext cx="3013763" cy="463406"/>
          </a:xfrm>
          <a:prstGeom prst="rect">
            <a:avLst/>
          </a:prstGeom>
        </p:spPr>
        <p:txBody>
          <a:bodyPr vert="horz" lIns="91437" tIns="45720" rIns="91437" bIns="45720" rtlCol="0" anchor="b"/>
          <a:lstStyle>
            <a:lvl1pPr algn="r">
              <a:defRPr sz="1200"/>
            </a:lvl1pPr>
          </a:lstStyle>
          <a:p>
            <a:fld id="{61FAE7DA-9E23-422F-9819-008FBA2CB349}" type="slidenum">
              <a:rPr lang="en-US" smtClean="0"/>
              <a:t>‹#›</a:t>
            </a:fld>
            <a:endParaRPr lang="en-US"/>
          </a:p>
        </p:txBody>
      </p:sp>
    </p:spTree>
    <p:extLst>
      <p:ext uri="{BB962C8B-B14F-4D97-AF65-F5344CB8AC3E}">
        <p14:creationId xmlns:p14="http://schemas.microsoft.com/office/powerpoint/2010/main" val="42347593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Good Evening President Stevens, Vice-President Colon, Clerk Donaire, Board of Trustees, Superintendent Dr. Rodriguez, Staff and Community.</a:t>
            </a:r>
          </a:p>
          <a:p>
            <a:endParaRPr lang="en-US" sz="1800" dirty="0"/>
          </a:p>
          <a:p>
            <a:r>
              <a:rPr lang="en-US" sz="1800" dirty="0"/>
              <a:t>Thank you for the opportunity to present the district’s 2025-2026 LCAP Annual Update on the 2024-2027 Local Control Accountability Plan (LCAP) for the Public Hearing.</a:t>
            </a:r>
          </a:p>
          <a:p>
            <a:endParaRPr lang="en-US" sz="1800" dirty="0"/>
          </a:p>
          <a:p>
            <a:r>
              <a:rPr lang="en-US" sz="1800" dirty="0"/>
              <a:t>This public hearing provides the public opportunities for formal comments and inquiries on the LCAP and responses prior to the adoption.</a:t>
            </a:r>
          </a:p>
        </p:txBody>
      </p:sp>
      <p:sp>
        <p:nvSpPr>
          <p:cNvPr id="4" name="Slide Number Placeholder 3"/>
          <p:cNvSpPr>
            <a:spLocks noGrp="1"/>
          </p:cNvSpPr>
          <p:nvPr>
            <p:ph type="sldNum" sz="quarter" idx="5"/>
          </p:nvPr>
        </p:nvSpPr>
        <p:spPr/>
        <p:txBody>
          <a:bodyPr/>
          <a:lstStyle/>
          <a:p>
            <a:fld id="{61FAE7DA-9E23-422F-9819-008FBA2CB349}" type="slidenum">
              <a:rPr lang="en-US" smtClean="0"/>
              <a:t>1</a:t>
            </a:fld>
            <a:endParaRPr lang="en-US"/>
          </a:p>
        </p:txBody>
      </p:sp>
    </p:spTree>
    <p:extLst>
      <p:ext uri="{BB962C8B-B14F-4D97-AF65-F5344CB8AC3E}">
        <p14:creationId xmlns:p14="http://schemas.microsoft.com/office/powerpoint/2010/main" val="27410279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Brief summary:</a:t>
            </a:r>
          </a:p>
          <a:p>
            <a:endParaRPr lang="en-US" dirty="0"/>
          </a:p>
          <a:p>
            <a:r>
              <a:rPr lang="en-US" dirty="0"/>
              <a:t>Within each goal, there is a goal analysis component that consists of 4 questions/prompts: they are: </a:t>
            </a:r>
            <a:r>
              <a:rPr lang="en-US" sz="1200" dirty="0"/>
              <a:t>Prompt 1 = Implementation, Prompt 2 = Material Difference, Prompt 3 = Effectiveness, Prompt 4 = Changes</a:t>
            </a:r>
          </a:p>
          <a:p>
            <a:endParaRPr lang="en-US" sz="1200" dirty="0"/>
          </a:p>
          <a:p>
            <a:r>
              <a:rPr lang="en-US" sz="1200" dirty="0"/>
              <a:t>Each goal has actions that are provide an overview/framework of the intended work to be completed during the LCAP plan period.</a:t>
            </a:r>
          </a:p>
          <a:p>
            <a:endParaRPr lang="en-US" dirty="0"/>
          </a:p>
        </p:txBody>
      </p:sp>
      <p:sp>
        <p:nvSpPr>
          <p:cNvPr id="4" name="Slide Number Placeholder 3"/>
          <p:cNvSpPr>
            <a:spLocks noGrp="1"/>
          </p:cNvSpPr>
          <p:nvPr>
            <p:ph type="sldNum" sz="quarter" idx="5"/>
          </p:nvPr>
        </p:nvSpPr>
        <p:spPr/>
        <p:txBody>
          <a:bodyPr/>
          <a:lstStyle/>
          <a:p>
            <a:fld id="{61FAE7DA-9E23-422F-9819-008FBA2CB349}" type="slidenum">
              <a:rPr lang="en-US" smtClean="0"/>
              <a:t>11</a:t>
            </a:fld>
            <a:endParaRPr lang="en-US"/>
          </a:p>
        </p:txBody>
      </p:sp>
    </p:spTree>
    <p:extLst>
      <p:ext uri="{BB962C8B-B14F-4D97-AF65-F5344CB8AC3E}">
        <p14:creationId xmlns:p14="http://schemas.microsoft.com/office/powerpoint/2010/main" val="29517596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actions that are funding using LCFF S&amp;C, it is required the district demonstrations the work being implemented increase or improved access or services to students who are low-income, English Learner, and Foster Youth. This sections has been refined as of last year to better articulate the throughline based on the identified need and a more robust narrative description of how the district intends to increase or improve student outcomes. This is an important section because if we are unable to demonstrate increased or improved services (using identified metrics) then the action/framework must be changed, which would be reflective in the next 3-year LCAP plan.</a:t>
            </a:r>
          </a:p>
        </p:txBody>
      </p:sp>
      <p:sp>
        <p:nvSpPr>
          <p:cNvPr id="4" name="Slide Number Placeholder 3"/>
          <p:cNvSpPr>
            <a:spLocks noGrp="1"/>
          </p:cNvSpPr>
          <p:nvPr>
            <p:ph type="sldNum" sz="quarter" idx="5"/>
          </p:nvPr>
        </p:nvSpPr>
        <p:spPr/>
        <p:txBody>
          <a:bodyPr/>
          <a:lstStyle/>
          <a:p>
            <a:fld id="{61FAE7DA-9E23-422F-9819-008FBA2CB349}" type="slidenum">
              <a:rPr lang="en-US" smtClean="0"/>
              <a:t>12</a:t>
            </a:fld>
            <a:endParaRPr lang="en-US"/>
          </a:p>
        </p:txBody>
      </p:sp>
    </p:spTree>
    <p:extLst>
      <p:ext uri="{BB962C8B-B14F-4D97-AF65-F5344CB8AC3E}">
        <p14:creationId xmlns:p14="http://schemas.microsoft.com/office/powerpoint/2010/main" val="39081582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LCAP Summary tables are an “at-a-glance” view of the fiscal landscape of the LCAP – upcoming year and current (prior year).</a:t>
            </a:r>
          </a:p>
        </p:txBody>
      </p:sp>
      <p:sp>
        <p:nvSpPr>
          <p:cNvPr id="4" name="Slide Number Placeholder 3"/>
          <p:cNvSpPr>
            <a:spLocks noGrp="1"/>
          </p:cNvSpPr>
          <p:nvPr>
            <p:ph type="sldNum" sz="quarter" idx="5"/>
          </p:nvPr>
        </p:nvSpPr>
        <p:spPr/>
        <p:txBody>
          <a:bodyPr/>
          <a:lstStyle/>
          <a:p>
            <a:fld id="{61FAE7DA-9E23-422F-9819-008FBA2CB349}" type="slidenum">
              <a:rPr lang="en-US" smtClean="0"/>
              <a:t>13</a:t>
            </a:fld>
            <a:endParaRPr lang="en-US"/>
          </a:p>
        </p:txBody>
      </p:sp>
    </p:spTree>
    <p:extLst>
      <p:ext uri="{BB962C8B-B14F-4D97-AF65-F5344CB8AC3E}">
        <p14:creationId xmlns:p14="http://schemas.microsoft.com/office/powerpoint/2010/main" val="27920990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Prompt 4 of the goal analysis requires for documentation of changes to each goals components. I will briefly summarize the changes for each goal.</a:t>
            </a:r>
          </a:p>
        </p:txBody>
      </p:sp>
      <p:sp>
        <p:nvSpPr>
          <p:cNvPr id="4" name="Slide Number Placeholder 3"/>
          <p:cNvSpPr>
            <a:spLocks noGrp="1"/>
          </p:cNvSpPr>
          <p:nvPr>
            <p:ph type="sldNum" sz="quarter" idx="5"/>
          </p:nvPr>
        </p:nvSpPr>
        <p:spPr/>
        <p:txBody>
          <a:bodyPr/>
          <a:lstStyle/>
          <a:p>
            <a:fld id="{61FAE7DA-9E23-422F-9819-008FBA2CB349}" type="slidenum">
              <a:rPr lang="en-US" smtClean="0"/>
              <a:t>14</a:t>
            </a:fld>
            <a:endParaRPr lang="en-US"/>
          </a:p>
        </p:txBody>
      </p:sp>
    </p:spTree>
    <p:extLst>
      <p:ext uri="{BB962C8B-B14F-4D97-AF65-F5344CB8AC3E}">
        <p14:creationId xmlns:p14="http://schemas.microsoft.com/office/powerpoint/2010/main" val="41061314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Changes within goal 1 include:</a:t>
            </a:r>
          </a:p>
          <a:p>
            <a:pPr marL="171450" indent="-171450">
              <a:buFont typeface="Arial" panose="020B0604020202020204" pitchFamily="34" charset="0"/>
              <a:buChar char="•"/>
            </a:pPr>
            <a:r>
              <a:rPr lang="en-US" dirty="0"/>
              <a:t>Moving an action component, Career Exploration Software and Programs, from action 1.1 to 1.2.</a:t>
            </a:r>
          </a:p>
          <a:p>
            <a:pPr marL="171450" indent="-171450">
              <a:buFont typeface="Arial" panose="020B0604020202020204" pitchFamily="34" charset="0"/>
              <a:buChar char="•"/>
            </a:pPr>
            <a:r>
              <a:rPr lang="en-US" dirty="0"/>
              <a:t>Added Learning Recovery Emergency Block Grant references to actions 1.4, 1.6, 1.7, 1.12, and 1.13</a:t>
            </a:r>
          </a:p>
          <a:p>
            <a:pPr marL="171450" indent="-171450">
              <a:buFont typeface="Arial" panose="020B0604020202020204" pitchFamily="34" charset="0"/>
              <a:buChar char="•"/>
            </a:pPr>
            <a:r>
              <a:rPr lang="en-US" dirty="0"/>
              <a:t>Revised the action description for improved clarity.</a:t>
            </a:r>
          </a:p>
        </p:txBody>
      </p:sp>
      <p:sp>
        <p:nvSpPr>
          <p:cNvPr id="4" name="Slide Number Placeholder 3"/>
          <p:cNvSpPr>
            <a:spLocks noGrp="1"/>
          </p:cNvSpPr>
          <p:nvPr>
            <p:ph type="sldNum" sz="quarter" idx="5"/>
          </p:nvPr>
        </p:nvSpPr>
        <p:spPr/>
        <p:txBody>
          <a:bodyPr/>
          <a:lstStyle/>
          <a:p>
            <a:fld id="{61FAE7DA-9E23-422F-9819-008FBA2CB349}" type="slidenum">
              <a:rPr lang="en-US" smtClean="0"/>
              <a:t>15</a:t>
            </a:fld>
            <a:endParaRPr lang="en-US"/>
          </a:p>
        </p:txBody>
      </p:sp>
    </p:spTree>
    <p:extLst>
      <p:ext uri="{BB962C8B-B14F-4D97-AF65-F5344CB8AC3E}">
        <p14:creationId xmlns:p14="http://schemas.microsoft.com/office/powerpoint/2010/main" val="26619899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Changes within goal 2 include:</a:t>
            </a:r>
          </a:p>
          <a:p>
            <a:pPr marL="171450" indent="-171450">
              <a:buFont typeface="Arial" panose="020B0604020202020204" pitchFamily="34" charset="0"/>
              <a:buChar char="•"/>
            </a:pPr>
            <a:r>
              <a:rPr lang="en-US" dirty="0"/>
              <a:t>Goal short title now reads: Centering Around the Whole Child, Whole Family, Whole Community</a:t>
            </a:r>
          </a:p>
          <a:p>
            <a:pPr marL="171450" indent="-171450">
              <a:buFont typeface="Arial" panose="020B0604020202020204" pitchFamily="34" charset="0"/>
              <a:buChar char="•"/>
            </a:pPr>
            <a:r>
              <a:rPr lang="en-US" dirty="0"/>
              <a:t>Added inclusion of Saturday school to action 2.11</a:t>
            </a:r>
          </a:p>
          <a:p>
            <a:pPr marL="171450" indent="-171450">
              <a:buFont typeface="Arial" panose="020B0604020202020204" pitchFamily="34" charset="0"/>
              <a:buChar char="•"/>
            </a:pPr>
            <a:r>
              <a:rPr lang="en-US" dirty="0"/>
              <a:t>Added Learning Recovery Emergency Block Grant references to action 2.14</a:t>
            </a:r>
          </a:p>
          <a:p>
            <a:pPr marL="171450" indent="-171450">
              <a:buFont typeface="Arial" panose="020B0604020202020204" pitchFamily="34" charset="0"/>
              <a:buChar char="•"/>
            </a:pPr>
            <a:r>
              <a:rPr lang="en-US" dirty="0"/>
              <a:t>Revised the action description for improved clarity.</a:t>
            </a:r>
          </a:p>
          <a:p>
            <a:endParaRPr lang="en-US" dirty="0"/>
          </a:p>
        </p:txBody>
      </p:sp>
      <p:sp>
        <p:nvSpPr>
          <p:cNvPr id="4" name="Slide Number Placeholder 3"/>
          <p:cNvSpPr>
            <a:spLocks noGrp="1"/>
          </p:cNvSpPr>
          <p:nvPr>
            <p:ph type="sldNum" sz="quarter" idx="5"/>
          </p:nvPr>
        </p:nvSpPr>
        <p:spPr/>
        <p:txBody>
          <a:bodyPr/>
          <a:lstStyle/>
          <a:p>
            <a:fld id="{61FAE7DA-9E23-422F-9819-008FBA2CB349}" type="slidenum">
              <a:rPr lang="en-US" smtClean="0"/>
              <a:t>16</a:t>
            </a:fld>
            <a:endParaRPr lang="en-US"/>
          </a:p>
        </p:txBody>
      </p:sp>
    </p:spTree>
    <p:extLst>
      <p:ext uri="{BB962C8B-B14F-4D97-AF65-F5344CB8AC3E}">
        <p14:creationId xmlns:p14="http://schemas.microsoft.com/office/powerpoint/2010/main" val="26810674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Changes within goal 2 include:</a:t>
            </a:r>
          </a:p>
          <a:p>
            <a:pPr marL="171450" indent="-171450">
              <a:buFont typeface="Arial" panose="020B0604020202020204" pitchFamily="34" charset="0"/>
              <a:buChar char="•"/>
            </a:pPr>
            <a:r>
              <a:rPr lang="en-US" dirty="0"/>
              <a:t>Revised action title for action 2.16</a:t>
            </a:r>
          </a:p>
          <a:p>
            <a:pPr marL="171450" indent="-171450">
              <a:buFont typeface="Arial" panose="020B0604020202020204" pitchFamily="34" charset="0"/>
              <a:buChar char="•"/>
            </a:pPr>
            <a:r>
              <a:rPr lang="en-US" dirty="0"/>
              <a:t>Added Learning Recovery Emergency Block Grant references to action 2.22</a:t>
            </a:r>
          </a:p>
          <a:p>
            <a:pPr marL="171450" indent="-171450">
              <a:buFont typeface="Arial" panose="020B0604020202020204" pitchFamily="34" charset="0"/>
              <a:buChar char="•"/>
            </a:pPr>
            <a:r>
              <a:rPr lang="en-US" dirty="0"/>
              <a:t>Revised the action description for improved clarity.</a:t>
            </a:r>
          </a:p>
        </p:txBody>
      </p:sp>
      <p:sp>
        <p:nvSpPr>
          <p:cNvPr id="4" name="Slide Number Placeholder 3"/>
          <p:cNvSpPr>
            <a:spLocks noGrp="1"/>
          </p:cNvSpPr>
          <p:nvPr>
            <p:ph type="sldNum" sz="quarter" idx="5"/>
          </p:nvPr>
        </p:nvSpPr>
        <p:spPr/>
        <p:txBody>
          <a:bodyPr/>
          <a:lstStyle/>
          <a:p>
            <a:fld id="{61FAE7DA-9E23-422F-9819-008FBA2CB349}" type="slidenum">
              <a:rPr lang="en-US" smtClean="0"/>
              <a:t>17</a:t>
            </a:fld>
            <a:endParaRPr lang="en-US"/>
          </a:p>
        </p:txBody>
      </p:sp>
    </p:spTree>
    <p:extLst>
      <p:ext uri="{BB962C8B-B14F-4D97-AF65-F5344CB8AC3E}">
        <p14:creationId xmlns:p14="http://schemas.microsoft.com/office/powerpoint/2010/main" val="39503519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Changes within goal 3 include:</a:t>
            </a:r>
          </a:p>
          <a:p>
            <a:pPr marL="171450" indent="-171450">
              <a:buFont typeface="Arial" panose="020B0604020202020204" pitchFamily="34" charset="0"/>
              <a:buChar char="•"/>
            </a:pPr>
            <a:r>
              <a:rPr lang="en-US" dirty="0"/>
              <a:t>Added specific student activities, clubs, job-skill based experiences to action 3.1</a:t>
            </a:r>
          </a:p>
          <a:p>
            <a:pPr marL="171450" indent="-171450">
              <a:buFont typeface="Arial" panose="020B0604020202020204" pitchFamily="34" charset="0"/>
              <a:buChar char="•"/>
            </a:pPr>
            <a:r>
              <a:rPr lang="en-US" dirty="0"/>
              <a:t>Revised action 3.3 to reflect current implementation of Arts programming and opportunities</a:t>
            </a:r>
          </a:p>
        </p:txBody>
      </p:sp>
      <p:sp>
        <p:nvSpPr>
          <p:cNvPr id="4" name="Slide Number Placeholder 3"/>
          <p:cNvSpPr>
            <a:spLocks noGrp="1"/>
          </p:cNvSpPr>
          <p:nvPr>
            <p:ph type="sldNum" sz="quarter" idx="5"/>
          </p:nvPr>
        </p:nvSpPr>
        <p:spPr/>
        <p:txBody>
          <a:bodyPr/>
          <a:lstStyle/>
          <a:p>
            <a:fld id="{61FAE7DA-9E23-422F-9819-008FBA2CB349}" type="slidenum">
              <a:rPr lang="en-US" smtClean="0"/>
              <a:t>18</a:t>
            </a:fld>
            <a:endParaRPr lang="en-US"/>
          </a:p>
        </p:txBody>
      </p:sp>
    </p:spTree>
    <p:extLst>
      <p:ext uri="{BB962C8B-B14F-4D97-AF65-F5344CB8AC3E}">
        <p14:creationId xmlns:p14="http://schemas.microsoft.com/office/powerpoint/2010/main" val="32149251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Changes within goal 4 include:</a:t>
            </a:r>
          </a:p>
          <a:p>
            <a:pPr marL="171450" indent="-171450">
              <a:buFont typeface="Arial" panose="020B0604020202020204" pitchFamily="34" charset="0"/>
              <a:buChar char="•"/>
            </a:pPr>
            <a:r>
              <a:rPr lang="en-US" dirty="0"/>
              <a:t>Added Learning Recovery Emergency Block Grant references to action 4.1</a:t>
            </a:r>
          </a:p>
          <a:p>
            <a:pPr marL="171450" indent="-171450">
              <a:buFont typeface="Arial" panose="020B0604020202020204" pitchFamily="34" charset="0"/>
              <a:buChar char="•"/>
            </a:pPr>
            <a:r>
              <a:rPr lang="en-US" dirty="0"/>
              <a:t>Revised the action description for improved clarity.</a:t>
            </a:r>
          </a:p>
        </p:txBody>
      </p:sp>
      <p:sp>
        <p:nvSpPr>
          <p:cNvPr id="4" name="Slide Number Placeholder 3"/>
          <p:cNvSpPr>
            <a:spLocks noGrp="1"/>
          </p:cNvSpPr>
          <p:nvPr>
            <p:ph type="sldNum" sz="quarter" idx="5"/>
          </p:nvPr>
        </p:nvSpPr>
        <p:spPr/>
        <p:txBody>
          <a:bodyPr/>
          <a:lstStyle/>
          <a:p>
            <a:fld id="{61FAE7DA-9E23-422F-9819-008FBA2CB349}" type="slidenum">
              <a:rPr lang="en-US" smtClean="0"/>
              <a:t>19</a:t>
            </a:fld>
            <a:endParaRPr lang="en-US"/>
          </a:p>
        </p:txBody>
      </p:sp>
    </p:spTree>
    <p:extLst>
      <p:ext uri="{BB962C8B-B14F-4D97-AF65-F5344CB8AC3E}">
        <p14:creationId xmlns:p14="http://schemas.microsoft.com/office/powerpoint/2010/main" val="40191039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Changes within goal 5 include:</a:t>
            </a:r>
          </a:p>
          <a:p>
            <a:pPr marL="171450" indent="-171450">
              <a:buFont typeface="Arial" panose="020B0604020202020204" pitchFamily="34" charset="0"/>
              <a:buChar char="•"/>
            </a:pPr>
            <a:r>
              <a:rPr lang="en-US" dirty="0"/>
              <a:t>Replaced action titles for action 5.2 and 5.3</a:t>
            </a:r>
          </a:p>
          <a:p>
            <a:pPr marL="171450" indent="-171450">
              <a:buFont typeface="Arial" panose="020B0604020202020204" pitchFamily="34" charset="0"/>
              <a:buChar char="•"/>
            </a:pPr>
            <a:r>
              <a:rPr lang="en-US" dirty="0"/>
              <a:t>Revised the action description for improved clarity.</a:t>
            </a:r>
          </a:p>
          <a:p>
            <a:endParaRPr lang="en-US" dirty="0"/>
          </a:p>
        </p:txBody>
      </p:sp>
      <p:sp>
        <p:nvSpPr>
          <p:cNvPr id="4" name="Slide Number Placeholder 3"/>
          <p:cNvSpPr>
            <a:spLocks noGrp="1"/>
          </p:cNvSpPr>
          <p:nvPr>
            <p:ph type="sldNum" sz="quarter" idx="5"/>
          </p:nvPr>
        </p:nvSpPr>
        <p:spPr/>
        <p:txBody>
          <a:bodyPr/>
          <a:lstStyle/>
          <a:p>
            <a:fld id="{61FAE7DA-9E23-422F-9819-008FBA2CB349}" type="slidenum">
              <a:rPr lang="en-US" smtClean="0"/>
              <a:t>20</a:t>
            </a:fld>
            <a:endParaRPr lang="en-US"/>
          </a:p>
        </p:txBody>
      </p:sp>
    </p:spTree>
    <p:extLst>
      <p:ext uri="{BB962C8B-B14F-4D97-AF65-F5344CB8AC3E}">
        <p14:creationId xmlns:p14="http://schemas.microsoft.com/office/powerpoint/2010/main" val="12704996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 would like to provide a quick overview of the LCAP. </a:t>
            </a:r>
          </a:p>
        </p:txBody>
      </p:sp>
      <p:sp>
        <p:nvSpPr>
          <p:cNvPr id="4" name="Slide Number Placeholder 3"/>
          <p:cNvSpPr>
            <a:spLocks noGrp="1"/>
          </p:cNvSpPr>
          <p:nvPr>
            <p:ph type="sldNum" sz="quarter" idx="5"/>
          </p:nvPr>
        </p:nvSpPr>
        <p:spPr/>
        <p:txBody>
          <a:bodyPr/>
          <a:lstStyle/>
          <a:p>
            <a:fld id="{61FAE7DA-9E23-422F-9819-008FBA2CB349}" type="slidenum">
              <a:rPr lang="en-US" smtClean="0"/>
              <a:t>2</a:t>
            </a:fld>
            <a:endParaRPr lang="en-US"/>
          </a:p>
        </p:txBody>
      </p:sp>
    </p:spTree>
    <p:extLst>
      <p:ext uri="{BB962C8B-B14F-4D97-AF65-F5344CB8AC3E}">
        <p14:creationId xmlns:p14="http://schemas.microsoft.com/office/powerpoint/2010/main" val="3587777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Changes within goal 6 include: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Revised action title for actions 6.1, 6.2, 6.3, 6.4, 2.16</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i="0" u="none" strike="noStrike" kern="1200" cap="none" spc="0" normalizeH="0" baseline="0" noProof="0" dirty="0">
                <a:ln>
                  <a:noFill/>
                </a:ln>
                <a:solidFill>
                  <a:srgbClr val="000000"/>
                </a:solidFill>
                <a:effectLst/>
                <a:uLnTx/>
                <a:uFillTx/>
                <a:latin typeface="Arial" panose="020B0604020202020204" pitchFamily="34" charset="0"/>
                <a:ea typeface="+mn-ea"/>
                <a:cs typeface="Calibri" panose="020F0502020204030204" pitchFamily="34" charset="0"/>
              </a:rPr>
              <a:t>Revised and updated action description narrative to correlate/align with district activities, procedures, and practices; thereby providing improved clarity. </a:t>
            </a:r>
            <a:endParaRPr lang="en-US" dirty="0"/>
          </a:p>
          <a:p>
            <a:endParaRPr lang="en-US" dirty="0"/>
          </a:p>
        </p:txBody>
      </p:sp>
      <p:sp>
        <p:nvSpPr>
          <p:cNvPr id="4" name="Slide Number Placeholder 3"/>
          <p:cNvSpPr>
            <a:spLocks noGrp="1"/>
          </p:cNvSpPr>
          <p:nvPr>
            <p:ph type="sldNum" sz="quarter" idx="5"/>
          </p:nvPr>
        </p:nvSpPr>
        <p:spPr/>
        <p:txBody>
          <a:bodyPr/>
          <a:lstStyle/>
          <a:p>
            <a:fld id="{61FAE7DA-9E23-422F-9819-008FBA2CB349}" type="slidenum">
              <a:rPr lang="en-US" smtClean="0"/>
              <a:t>21</a:t>
            </a:fld>
            <a:endParaRPr lang="en-US"/>
          </a:p>
        </p:txBody>
      </p:sp>
    </p:spTree>
    <p:extLst>
      <p:ext uri="{BB962C8B-B14F-4D97-AF65-F5344CB8AC3E}">
        <p14:creationId xmlns:p14="http://schemas.microsoft.com/office/powerpoint/2010/main" val="37756951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Changes within goal 6 include: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Revised action title for actions 6.5, 6.6, 6.7</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i="0" u="none" strike="noStrike" kern="1200" cap="none" spc="0" normalizeH="0" baseline="0" noProof="0" dirty="0">
                <a:ln>
                  <a:noFill/>
                </a:ln>
                <a:solidFill>
                  <a:srgbClr val="000000"/>
                </a:solidFill>
                <a:effectLst/>
                <a:uLnTx/>
                <a:uFillTx/>
                <a:latin typeface="Arial" panose="020B0604020202020204" pitchFamily="34" charset="0"/>
                <a:ea typeface="+mn-ea"/>
                <a:cs typeface="Calibri" panose="020F0502020204030204" pitchFamily="34" charset="0"/>
              </a:rPr>
              <a:t>Merged action 6.8 with action 6.5.</a:t>
            </a:r>
            <a:endParaRPr lang="en-US" dirty="0"/>
          </a:p>
        </p:txBody>
      </p:sp>
      <p:sp>
        <p:nvSpPr>
          <p:cNvPr id="4" name="Slide Number Placeholder 3"/>
          <p:cNvSpPr>
            <a:spLocks noGrp="1"/>
          </p:cNvSpPr>
          <p:nvPr>
            <p:ph type="sldNum" sz="quarter" idx="5"/>
          </p:nvPr>
        </p:nvSpPr>
        <p:spPr/>
        <p:txBody>
          <a:bodyPr/>
          <a:lstStyle/>
          <a:p>
            <a:fld id="{61FAE7DA-9E23-422F-9819-008FBA2CB349}" type="slidenum">
              <a:rPr lang="en-US" smtClean="0"/>
              <a:t>22</a:t>
            </a:fld>
            <a:endParaRPr lang="en-US"/>
          </a:p>
        </p:txBody>
      </p:sp>
    </p:spTree>
    <p:extLst>
      <p:ext uri="{BB962C8B-B14F-4D97-AF65-F5344CB8AC3E}">
        <p14:creationId xmlns:p14="http://schemas.microsoft.com/office/powerpoint/2010/main" val="21995459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Changes within goal 7 include: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Removed actions 7.1, 7.2, 7.3, and 7.4 as they were associated with prior year’s Equity Multiplier schools.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Added actions 7.1, 7.2, 7.3, 7.4, 7.5, and 7.6 to reflect the framework for implementation unique for each Equity Multiplier site.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Equity Multiplier Schools are: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Action 7.1 – Adams Elementary</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Action 7.2 – El Dorado Elementary</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Action 7.3 – Hazelton Elementary</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Action 7.4 – Van Buren Elementary</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Action 7.5 – Roosevelt Elementary</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Action 7.6 – Wilson Elementary</a:t>
            </a:r>
          </a:p>
          <a:p>
            <a:endParaRPr lang="en-US" dirty="0"/>
          </a:p>
        </p:txBody>
      </p:sp>
      <p:sp>
        <p:nvSpPr>
          <p:cNvPr id="4" name="Slide Number Placeholder 3"/>
          <p:cNvSpPr>
            <a:spLocks noGrp="1"/>
          </p:cNvSpPr>
          <p:nvPr>
            <p:ph type="sldNum" sz="quarter" idx="5"/>
          </p:nvPr>
        </p:nvSpPr>
        <p:spPr/>
        <p:txBody>
          <a:bodyPr/>
          <a:lstStyle/>
          <a:p>
            <a:fld id="{61FAE7DA-9E23-422F-9819-008FBA2CB349}" type="slidenum">
              <a:rPr lang="en-US" smtClean="0"/>
              <a:t>23</a:t>
            </a:fld>
            <a:endParaRPr lang="en-US"/>
          </a:p>
        </p:txBody>
      </p:sp>
    </p:spTree>
    <p:extLst>
      <p:ext uri="{BB962C8B-B14F-4D97-AF65-F5344CB8AC3E}">
        <p14:creationId xmlns:p14="http://schemas.microsoft.com/office/powerpoint/2010/main" val="39131233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Changes within goal 8 include: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Removed actions </a:t>
            </a:r>
            <a:r>
              <a:rPr kumimoji="0" lang="en-US" sz="1200" i="0" u="none" strike="noStrike" kern="1200" cap="none" spc="0" normalizeH="0" baseline="0" noProof="0" dirty="0">
                <a:ln>
                  <a:noFill/>
                </a:ln>
                <a:solidFill>
                  <a:srgbClr val="000000"/>
                </a:solidFill>
                <a:effectLst/>
                <a:uLnTx/>
                <a:uFillTx/>
                <a:latin typeface="Arial" panose="020B0604020202020204" pitchFamily="34" charset="0"/>
                <a:ea typeface="+mn-ea"/>
                <a:cs typeface="Calibri" panose="020F0502020204030204" pitchFamily="34" charset="0"/>
              </a:rPr>
              <a:t>8.1, 8.2, and 8.3 </a:t>
            </a:r>
            <a:r>
              <a:rPr lang="en-US" dirty="0"/>
              <a:t>as they were associated with prior year’s Equity Multiplier schools.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Added actions </a:t>
            </a:r>
            <a:r>
              <a:rPr kumimoji="0" lang="en-US" sz="1200" i="0" u="none" strike="noStrike" kern="1200" cap="none" spc="0" normalizeH="0" baseline="0" noProof="0" dirty="0">
                <a:ln>
                  <a:noFill/>
                </a:ln>
                <a:solidFill>
                  <a:srgbClr val="000000"/>
                </a:solidFill>
                <a:effectLst/>
                <a:uLnTx/>
                <a:uFillTx/>
                <a:latin typeface="Arial" panose="020B0604020202020204" pitchFamily="34" charset="0"/>
                <a:ea typeface="+mn-ea"/>
                <a:cs typeface="Calibri" panose="020F0502020204030204" pitchFamily="34" charset="0"/>
              </a:rPr>
              <a:t>8.1, 8.2, and 8.3 </a:t>
            </a:r>
            <a:r>
              <a:rPr lang="en-US" dirty="0"/>
              <a:t>to reflect the framework for implementation unique for each Equity Multiplier site.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Equity Multiplier Schools are: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Action 8.1 – </a:t>
            </a: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Calibri" panose="020F0502020204030204" pitchFamily="34" charset="0"/>
              </a:rPr>
              <a:t>Stockton High School</a:t>
            </a:r>
            <a:endParaRPr lang="en-US" dirty="0"/>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Action 8.2 – </a:t>
            </a: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Calibri" panose="020F0502020204030204" pitchFamily="34" charset="0"/>
              </a:rPr>
              <a:t>Jane Frederick</a:t>
            </a:r>
            <a:endParaRPr lang="en-US" dirty="0"/>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Action 8.3 – </a:t>
            </a: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Calibri" panose="020F0502020204030204" pitchFamily="34" charset="0"/>
              </a:rPr>
              <a:t>Stagg High School</a:t>
            </a:r>
            <a:endParaRPr lang="en-US" dirty="0"/>
          </a:p>
          <a:p>
            <a:endParaRPr lang="en-US" dirty="0"/>
          </a:p>
          <a:p>
            <a:r>
              <a:rPr lang="en-US" dirty="0"/>
              <a:t>I would like to take a moment to take our educational partners for their engagement and feedback, staff for their insight on actions, and Cabinet for their leadership. A special acknowledgement to my Administrator, Ashlee Frades, for her support and help navigating the changes the LCAP realm.</a:t>
            </a:r>
          </a:p>
        </p:txBody>
      </p:sp>
      <p:sp>
        <p:nvSpPr>
          <p:cNvPr id="4" name="Slide Number Placeholder 3"/>
          <p:cNvSpPr>
            <a:spLocks noGrp="1"/>
          </p:cNvSpPr>
          <p:nvPr>
            <p:ph type="sldNum" sz="quarter" idx="5"/>
          </p:nvPr>
        </p:nvSpPr>
        <p:spPr/>
        <p:txBody>
          <a:bodyPr/>
          <a:lstStyle/>
          <a:p>
            <a:fld id="{61FAE7DA-9E23-422F-9819-008FBA2CB349}" type="slidenum">
              <a:rPr lang="en-US" smtClean="0"/>
              <a:t>24</a:t>
            </a:fld>
            <a:endParaRPr lang="en-US"/>
          </a:p>
        </p:txBody>
      </p:sp>
    </p:spTree>
    <p:extLst>
      <p:ext uri="{BB962C8B-B14F-4D97-AF65-F5344CB8AC3E}">
        <p14:creationId xmlns:p14="http://schemas.microsoft.com/office/powerpoint/2010/main" val="9417458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1FAE7DA-9E23-422F-9819-008FBA2CB349}" type="slidenum">
              <a:rPr lang="en-US" smtClean="0"/>
              <a:t>25</a:t>
            </a:fld>
            <a:endParaRPr lang="en-US"/>
          </a:p>
        </p:txBody>
      </p:sp>
    </p:spTree>
    <p:extLst>
      <p:ext uri="{BB962C8B-B14F-4D97-AF65-F5344CB8AC3E}">
        <p14:creationId xmlns:p14="http://schemas.microsoft.com/office/powerpoint/2010/main" val="10673173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continue to share your voice – experiences, thoughts, feedback changes over the course of a year and we look forward </a:t>
            </a:r>
            <a:r>
              <a:rPr lang="en-US"/>
              <a:t>to capturing </a:t>
            </a:r>
            <a:r>
              <a:rPr lang="en-US" dirty="0"/>
              <a:t>your voice.</a:t>
            </a:r>
          </a:p>
          <a:p>
            <a:endParaRPr lang="en-US" dirty="0"/>
          </a:p>
        </p:txBody>
      </p:sp>
      <p:sp>
        <p:nvSpPr>
          <p:cNvPr id="4" name="Slide Number Placeholder 3"/>
          <p:cNvSpPr>
            <a:spLocks noGrp="1"/>
          </p:cNvSpPr>
          <p:nvPr>
            <p:ph type="sldNum" sz="quarter" idx="5"/>
          </p:nvPr>
        </p:nvSpPr>
        <p:spPr/>
        <p:txBody>
          <a:bodyPr/>
          <a:lstStyle/>
          <a:p>
            <a:pPr defTabSz="907816">
              <a:defRPr/>
            </a:pPr>
            <a:fld id="{61FAE7DA-9E23-422F-9819-008FBA2CB349}" type="slidenum">
              <a:rPr lang="en-US">
                <a:solidFill>
                  <a:prstClr val="black"/>
                </a:solidFill>
                <a:latin typeface="Calibri" panose="020F0502020204030204"/>
              </a:rPr>
              <a:pPr defTabSz="907816">
                <a:defRPr/>
              </a:pPr>
              <a:t>26</a:t>
            </a:fld>
            <a:endParaRPr lang="en-US">
              <a:solidFill>
                <a:prstClr val="black"/>
              </a:solidFill>
              <a:latin typeface="Calibri" panose="020F0502020204030204"/>
            </a:endParaRPr>
          </a:p>
        </p:txBody>
      </p:sp>
    </p:spTree>
    <p:extLst>
      <p:ext uri="{BB962C8B-B14F-4D97-AF65-F5344CB8AC3E}">
        <p14:creationId xmlns:p14="http://schemas.microsoft.com/office/powerpoint/2010/main" val="26795126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LCAP is a 3-year district plan that provides details on goals to achieve, actions to implement, estimated costs to expend, and data to support effectiveness.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LCAP is comprised of six (6) sections, these are: Budget Overview for Parents, Plan Summary, Educational Partners, Goals and Actions.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 a reminder the LCAP is available on the district’s Local Control &amp; Accountability (LCAP) website: www.stocktonusd.net/lcap.</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61FAE7DA-9E23-422F-9819-008FBA2CB349}" type="slidenum">
              <a:rPr lang="en-US" smtClean="0"/>
              <a:t>3</a:t>
            </a:fld>
            <a:endParaRPr lang="en-US"/>
          </a:p>
        </p:txBody>
      </p:sp>
    </p:spTree>
    <p:extLst>
      <p:ext uri="{BB962C8B-B14F-4D97-AF65-F5344CB8AC3E}">
        <p14:creationId xmlns:p14="http://schemas.microsoft.com/office/powerpoint/2010/main" val="23966988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terms of the timeline or lifecycle of an LCAO, we are currently at the last stage according to the image, with today being the Public Hearing. Our next milestone is June 24, when the board is presented the final LCAP for adoption. The final approval will occur in September 2025 when SJCOE formally approves the LCAP.</a:t>
            </a:r>
          </a:p>
          <a:p>
            <a:endParaRPr lang="en-US" dirty="0"/>
          </a:p>
        </p:txBody>
      </p:sp>
      <p:sp>
        <p:nvSpPr>
          <p:cNvPr id="4" name="Slide Number Placeholder 3"/>
          <p:cNvSpPr>
            <a:spLocks noGrp="1"/>
          </p:cNvSpPr>
          <p:nvPr>
            <p:ph type="sldNum" sz="quarter" idx="5"/>
          </p:nvPr>
        </p:nvSpPr>
        <p:spPr/>
        <p:txBody>
          <a:bodyPr/>
          <a:lstStyle/>
          <a:p>
            <a:fld id="{61FAE7DA-9E23-422F-9819-008FBA2CB349}" type="slidenum">
              <a:rPr lang="en-US" smtClean="0"/>
              <a:t>4</a:t>
            </a:fld>
            <a:endParaRPr lang="en-US"/>
          </a:p>
        </p:txBody>
      </p:sp>
    </p:spTree>
    <p:extLst>
      <p:ext uri="{BB962C8B-B14F-4D97-AF65-F5344CB8AC3E}">
        <p14:creationId xmlns:p14="http://schemas.microsoft.com/office/powerpoint/2010/main" val="32598167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mentioned before, the LCAP has 6 specific sections. I will briefly go over each one.</a:t>
            </a:r>
          </a:p>
        </p:txBody>
      </p:sp>
      <p:sp>
        <p:nvSpPr>
          <p:cNvPr id="4" name="Slide Number Placeholder 3"/>
          <p:cNvSpPr>
            <a:spLocks noGrp="1"/>
          </p:cNvSpPr>
          <p:nvPr>
            <p:ph type="sldNum" sz="quarter" idx="5"/>
          </p:nvPr>
        </p:nvSpPr>
        <p:spPr/>
        <p:txBody>
          <a:bodyPr/>
          <a:lstStyle/>
          <a:p>
            <a:fld id="{61FAE7DA-9E23-422F-9819-008FBA2CB349}" type="slidenum">
              <a:rPr lang="en-US" smtClean="0"/>
              <a:t>6</a:t>
            </a:fld>
            <a:endParaRPr lang="en-US"/>
          </a:p>
        </p:txBody>
      </p:sp>
    </p:spTree>
    <p:extLst>
      <p:ext uri="{BB962C8B-B14F-4D97-AF65-F5344CB8AC3E}">
        <p14:creationId xmlns:p14="http://schemas.microsoft.com/office/powerpoint/2010/main" val="5296791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first section of the LCAP is the Budget Overview for Parents. This short summary provides a high level overview of the financial information within the LCAP. The Budget Overview for Parents is located on pages 1-3.</a:t>
            </a:r>
          </a:p>
          <a:p>
            <a:endParaRPr lang="en-US" dirty="0"/>
          </a:p>
        </p:txBody>
      </p:sp>
      <p:sp>
        <p:nvSpPr>
          <p:cNvPr id="4" name="Slide Number Placeholder 3"/>
          <p:cNvSpPr>
            <a:spLocks noGrp="1"/>
          </p:cNvSpPr>
          <p:nvPr>
            <p:ph type="sldNum" sz="quarter" idx="5"/>
          </p:nvPr>
        </p:nvSpPr>
        <p:spPr/>
        <p:txBody>
          <a:bodyPr/>
          <a:lstStyle/>
          <a:p>
            <a:fld id="{61FAE7DA-9E23-422F-9819-008FBA2CB349}" type="slidenum">
              <a:rPr lang="en-US" smtClean="0"/>
              <a:t>7</a:t>
            </a:fld>
            <a:endParaRPr lang="en-US"/>
          </a:p>
        </p:txBody>
      </p:sp>
    </p:spTree>
    <p:extLst>
      <p:ext uri="{BB962C8B-B14F-4D97-AF65-F5344CB8AC3E}">
        <p14:creationId xmlns:p14="http://schemas.microsoft.com/office/powerpoint/2010/main" val="5646880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second section of the LCAP is the Plan Summary, located on pages 4-14. This plan summary includes two prompts: Annual Performance Summary and Technical Assistance.</a:t>
            </a:r>
          </a:p>
          <a:p>
            <a:endParaRPr lang="en-US" dirty="0"/>
          </a:p>
          <a:p>
            <a:r>
              <a:rPr lang="en-US" dirty="0"/>
              <a:t>The Annual Performance Summary identifies the district’s success, where the district has shown growth/improvement in as reported from the 2024 California School Dashboard, additional Dashboard reports, the establishment of programs, and local indicators. There were areas that reported challenges as reported from the 2024 California School Dashboard, additional Dashboard reports and activities. I would like to note that preliminary data for the English Learner Progress Indicator is showing positive results.</a:t>
            </a:r>
          </a:p>
          <a:p>
            <a:endParaRPr lang="en-US" dirty="0"/>
          </a:p>
          <a:p>
            <a:r>
              <a:rPr lang="en-US" dirty="0"/>
              <a:t>The Technical Assistance prompt gives information on the Differentiated Assistance (DA) and Differentiated Technical Assistance (DTA) that the district has met eligibility criteria for. The information includes the student groups eligible and the associated indicator, then a summary of the work underway. The work is being lead by Educational Services.</a:t>
            </a:r>
          </a:p>
          <a:p>
            <a:endParaRPr lang="en-US" dirty="0"/>
          </a:p>
        </p:txBody>
      </p:sp>
      <p:sp>
        <p:nvSpPr>
          <p:cNvPr id="4" name="Slide Number Placeholder 3"/>
          <p:cNvSpPr>
            <a:spLocks noGrp="1"/>
          </p:cNvSpPr>
          <p:nvPr>
            <p:ph type="sldNum" sz="quarter" idx="5"/>
          </p:nvPr>
        </p:nvSpPr>
        <p:spPr/>
        <p:txBody>
          <a:bodyPr/>
          <a:lstStyle/>
          <a:p>
            <a:fld id="{61FAE7DA-9E23-422F-9819-008FBA2CB349}" type="slidenum">
              <a:rPr lang="en-US" smtClean="0"/>
              <a:t>8</a:t>
            </a:fld>
            <a:endParaRPr lang="en-US"/>
          </a:p>
        </p:txBody>
      </p:sp>
    </p:spTree>
    <p:extLst>
      <p:ext uri="{BB962C8B-B14F-4D97-AF65-F5344CB8AC3E}">
        <p14:creationId xmlns:p14="http://schemas.microsoft.com/office/powerpoint/2010/main" val="31981472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3BCE43-6BF9-C123-6AB2-09A9F3C62A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E24997C-A06B-A73D-D8F6-85D336DF20A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CDA4E40-ED5A-5038-537C-0DD3EE7C7C3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third section of the LCAP is an overview of educational partner engagement referenced in pages 15-24. Over the course of the year, the LCAP Team has connected with educational partners opening dialogue for feedback and insights during the LCAP Engagement Sessions and numerous meetings with educational partners. </a:t>
            </a:r>
          </a:p>
        </p:txBody>
      </p:sp>
      <p:sp>
        <p:nvSpPr>
          <p:cNvPr id="4" name="Slide Number Placeholder 3">
            <a:extLst>
              <a:ext uri="{FF2B5EF4-FFF2-40B4-BE49-F238E27FC236}">
                <a16:creationId xmlns:a16="http://schemas.microsoft.com/office/drawing/2014/main" id="{BCD93F5D-F81B-EC05-3E9F-B825931BA6C1}"/>
              </a:ext>
            </a:extLst>
          </p:cNvPr>
          <p:cNvSpPr>
            <a:spLocks noGrp="1"/>
          </p:cNvSpPr>
          <p:nvPr>
            <p:ph type="sldNum" sz="quarter" idx="5"/>
          </p:nvPr>
        </p:nvSpPr>
        <p:spPr/>
        <p:txBody>
          <a:bodyPr/>
          <a:lstStyle/>
          <a:p>
            <a:pPr defTabSz="907816">
              <a:defRPr/>
            </a:pPr>
            <a:fld id="{61FAE7DA-9E23-422F-9819-008FBA2CB349}" type="slidenum">
              <a:rPr lang="en-US">
                <a:solidFill>
                  <a:prstClr val="black"/>
                </a:solidFill>
                <a:latin typeface="Calibri" panose="020F0502020204030204"/>
              </a:rPr>
              <a:pPr defTabSz="907816">
                <a:defRPr/>
              </a:pPr>
              <a:t>9</a:t>
            </a:fld>
            <a:endParaRPr lang="en-US">
              <a:solidFill>
                <a:prstClr val="black"/>
              </a:solidFill>
              <a:latin typeface="Calibri" panose="020F0502020204030204"/>
            </a:endParaRPr>
          </a:p>
        </p:txBody>
      </p:sp>
    </p:spTree>
    <p:extLst>
      <p:ext uri="{BB962C8B-B14F-4D97-AF65-F5344CB8AC3E}">
        <p14:creationId xmlns:p14="http://schemas.microsoft.com/office/powerpoint/2010/main" val="32787752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fourth section of the LCAP is the heart of the plan – it is the Goals and Actions, which referenced through pages 25 - 176. The LCAP’s goals associated with LCFF Base and Supplemental &amp; Concentration funds are 1 through 6.</a:t>
            </a:r>
          </a:p>
          <a:p>
            <a:endParaRPr lang="en-US" dirty="0"/>
          </a:p>
          <a:p>
            <a:r>
              <a:rPr lang="en-US" dirty="0"/>
              <a:t>Effective last year, Equity Multiplier funding goals were added to the LCAP for school sites identified as meeting the criteria for the funding. Annually, school sites are reviewed and identified as meeting Equity Multiplier criteria. Although a school may be identified in a new year, the identification is specifically for that specific school year. This year we have 9 school sites identified, with 3 new schools meeting criteria, 6 schools continuing to meet criteria. We have had one school demonstrate improvement; therefore, they did not meet criteria and are not longer identified as an Equity Multiplier funded school.</a:t>
            </a:r>
          </a:p>
          <a:p>
            <a:endParaRPr lang="en-US" dirty="0"/>
          </a:p>
          <a:p>
            <a:r>
              <a:rPr lang="en-US" dirty="0"/>
              <a:t>This year, Learning Recovery Emergency Block Grant funds are required to be included in with the LCAP. These funds supports actions in goal 1, 2, and 4.</a:t>
            </a:r>
          </a:p>
          <a:p>
            <a:endParaRPr lang="en-US" dirty="0"/>
          </a:p>
          <a:p>
            <a:r>
              <a:rPr lang="en-US" dirty="0"/>
              <a:t>From our educational partner feedback, we have expanded the short title for goal 2, adding Whole Family, Whole Community to ready in its entirety “Centering Around the Whole Child, Whole Family, Whole Community.</a:t>
            </a:r>
          </a:p>
        </p:txBody>
      </p:sp>
      <p:sp>
        <p:nvSpPr>
          <p:cNvPr id="4" name="Slide Number Placeholder 3"/>
          <p:cNvSpPr>
            <a:spLocks noGrp="1"/>
          </p:cNvSpPr>
          <p:nvPr>
            <p:ph type="sldNum" sz="quarter" idx="5"/>
          </p:nvPr>
        </p:nvSpPr>
        <p:spPr/>
        <p:txBody>
          <a:bodyPr/>
          <a:lstStyle/>
          <a:p>
            <a:fld id="{61FAE7DA-9E23-422F-9819-008FBA2CB349}" type="slidenum">
              <a:rPr lang="en-US" smtClean="0"/>
              <a:t>10</a:t>
            </a:fld>
            <a:endParaRPr lang="en-US"/>
          </a:p>
        </p:txBody>
      </p:sp>
    </p:spTree>
    <p:extLst>
      <p:ext uri="{BB962C8B-B14F-4D97-AF65-F5344CB8AC3E}">
        <p14:creationId xmlns:p14="http://schemas.microsoft.com/office/powerpoint/2010/main" val="23754877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6BEEE-681D-4C14-A935-8C51BBE2F45E}"/>
              </a:ext>
            </a:extLst>
          </p:cNvPr>
          <p:cNvSpPr>
            <a:spLocks noGrp="1"/>
          </p:cNvSpPr>
          <p:nvPr>
            <p:ph type="ctrTitle" hasCustomPrompt="1"/>
          </p:nvPr>
        </p:nvSpPr>
        <p:spPr>
          <a:xfrm>
            <a:off x="571755" y="3315221"/>
            <a:ext cx="8927088" cy="659341"/>
          </a:xfrm>
        </p:spPr>
        <p:txBody>
          <a:bodyPr anchor="b">
            <a:noAutofit/>
          </a:bodyPr>
          <a:lstStyle>
            <a:lvl1pPr algn="l">
              <a:defRPr sz="4400" b="1" cap="all" baseline="0">
                <a:solidFill>
                  <a:srgbClr val="17285D"/>
                </a:solidFill>
                <a:latin typeface="Calibri" panose="020F0502020204030204" pitchFamily="34" charset="0"/>
                <a:cs typeface="Calibri" panose="020F0502020204030204" pitchFamily="34" charset="0"/>
              </a:defRPr>
            </a:lvl1pPr>
          </a:lstStyle>
          <a:p>
            <a:r>
              <a:rPr lang="en-US"/>
              <a:t>PRESENTATION MAIN TITLE HERE</a:t>
            </a:r>
          </a:p>
        </p:txBody>
      </p:sp>
      <p:sp>
        <p:nvSpPr>
          <p:cNvPr id="3" name="Subtitle 2">
            <a:extLst>
              <a:ext uri="{FF2B5EF4-FFF2-40B4-BE49-F238E27FC236}">
                <a16:creationId xmlns:a16="http://schemas.microsoft.com/office/drawing/2014/main" id="{4BDD80D7-166A-4BDF-A9D7-D3A6B0BDF7CF}"/>
              </a:ext>
            </a:extLst>
          </p:cNvPr>
          <p:cNvSpPr>
            <a:spLocks noGrp="1"/>
          </p:cNvSpPr>
          <p:nvPr>
            <p:ph type="subTitle" idx="1" hasCustomPrompt="1"/>
          </p:nvPr>
        </p:nvSpPr>
        <p:spPr>
          <a:xfrm>
            <a:off x="580852" y="4022234"/>
            <a:ext cx="8917990" cy="497594"/>
          </a:xfrm>
        </p:spPr>
        <p:txBody>
          <a:bodyPr/>
          <a:lstStyle>
            <a:lvl1pPr marL="0" indent="0" algn="l">
              <a:buNone/>
              <a:defRPr sz="2400">
                <a:solidFill>
                  <a:srgbClr val="17285D"/>
                </a:solidFill>
                <a:latin typeface="Calibri Light" panose="020F0302020204030204" pitchFamily="34" charset="0"/>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Secondary Title Information Here</a:t>
            </a:r>
          </a:p>
        </p:txBody>
      </p:sp>
      <p:sp>
        <p:nvSpPr>
          <p:cNvPr id="16" name="Text Placeholder 15">
            <a:extLst>
              <a:ext uri="{FF2B5EF4-FFF2-40B4-BE49-F238E27FC236}">
                <a16:creationId xmlns:a16="http://schemas.microsoft.com/office/drawing/2014/main" id="{D131502E-FB20-479F-92EB-FF32FF99BCD2}"/>
              </a:ext>
            </a:extLst>
          </p:cNvPr>
          <p:cNvSpPr>
            <a:spLocks noGrp="1"/>
          </p:cNvSpPr>
          <p:nvPr>
            <p:ph type="body" sz="quarter" idx="11" hasCustomPrompt="1"/>
          </p:nvPr>
        </p:nvSpPr>
        <p:spPr>
          <a:xfrm>
            <a:off x="571754" y="5384004"/>
            <a:ext cx="3408362" cy="368125"/>
          </a:xfrm>
        </p:spPr>
        <p:txBody>
          <a:bodyPr>
            <a:normAutofit/>
          </a:bodyPr>
          <a:lstStyle>
            <a:lvl1pPr marL="0" indent="0">
              <a:buNone/>
              <a:defRPr sz="2000">
                <a:solidFill>
                  <a:srgbClr val="D18C2B"/>
                </a:solidFill>
                <a:latin typeface="Calibri" panose="020F0502020204030204" pitchFamily="34" charset="0"/>
                <a:cs typeface="Calibri" panose="020F0502020204030204" pitchFamily="34" charset="0"/>
              </a:defRPr>
            </a:lvl1pPr>
          </a:lstStyle>
          <a:p>
            <a:pPr lvl="0"/>
            <a:r>
              <a:rPr lang="en-US"/>
              <a:t>Presenter | Location | Date</a:t>
            </a:r>
          </a:p>
        </p:txBody>
      </p:sp>
    </p:spTree>
    <p:extLst>
      <p:ext uri="{BB962C8B-B14F-4D97-AF65-F5344CB8AC3E}">
        <p14:creationId xmlns:p14="http://schemas.microsoft.com/office/powerpoint/2010/main" val="232754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Sec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668D8E-9661-4557-ABAC-5509868995AB}"/>
              </a:ext>
            </a:extLst>
          </p:cNvPr>
          <p:cNvSpPr>
            <a:spLocks noGrp="1"/>
          </p:cNvSpPr>
          <p:nvPr>
            <p:ph type="title" hasCustomPrompt="1"/>
          </p:nvPr>
        </p:nvSpPr>
        <p:spPr>
          <a:xfrm>
            <a:off x="1405178" y="233395"/>
            <a:ext cx="9034880" cy="1325563"/>
          </a:xfrm>
        </p:spPr>
        <p:txBody>
          <a:bodyPr>
            <a:normAutofit/>
          </a:bodyPr>
          <a:lstStyle>
            <a:lvl1pPr algn="l">
              <a:defRPr sz="4400">
                <a:solidFill>
                  <a:schemeClr val="bg1"/>
                </a:solidFill>
              </a:defRPr>
            </a:lvl1pPr>
          </a:lstStyle>
          <a:p>
            <a:r>
              <a:rPr lang="en-US"/>
              <a:t>AGENDA/SECTION HEADER</a:t>
            </a:r>
          </a:p>
        </p:txBody>
      </p:sp>
      <p:cxnSp>
        <p:nvCxnSpPr>
          <p:cNvPr id="4" name="Straight Connector 3">
            <a:extLst>
              <a:ext uri="{FF2B5EF4-FFF2-40B4-BE49-F238E27FC236}">
                <a16:creationId xmlns:a16="http://schemas.microsoft.com/office/drawing/2014/main" id="{ACE30178-EDFD-8433-DA33-65CEF3C41E85}"/>
              </a:ext>
            </a:extLst>
          </p:cNvPr>
          <p:cNvCxnSpPr>
            <a:cxnSpLocks/>
          </p:cNvCxnSpPr>
          <p:nvPr userDrawn="1"/>
        </p:nvCxnSpPr>
        <p:spPr>
          <a:xfrm>
            <a:off x="1446663" y="1245055"/>
            <a:ext cx="10813896" cy="0"/>
          </a:xfrm>
          <a:prstGeom prst="line">
            <a:avLst/>
          </a:prstGeom>
          <a:ln w="28575">
            <a:solidFill>
              <a:srgbClr val="F9AB3F"/>
            </a:solidFill>
          </a:ln>
        </p:spPr>
        <p:style>
          <a:lnRef idx="1">
            <a:schemeClr val="accent1"/>
          </a:lnRef>
          <a:fillRef idx="0">
            <a:schemeClr val="accent1"/>
          </a:fillRef>
          <a:effectRef idx="0">
            <a:schemeClr val="accent1"/>
          </a:effectRef>
          <a:fontRef idx="minor">
            <a:schemeClr val="tx1"/>
          </a:fontRef>
        </p:style>
      </p:cxnSp>
      <p:sp>
        <p:nvSpPr>
          <p:cNvPr id="5" name="Content Placeholder 2">
            <a:extLst>
              <a:ext uri="{FF2B5EF4-FFF2-40B4-BE49-F238E27FC236}">
                <a16:creationId xmlns:a16="http://schemas.microsoft.com/office/drawing/2014/main" id="{03FEAC17-16B5-5237-FCB3-BB58ACF463AF}"/>
              </a:ext>
            </a:extLst>
          </p:cNvPr>
          <p:cNvSpPr>
            <a:spLocks noGrp="1"/>
          </p:cNvSpPr>
          <p:nvPr>
            <p:ph idx="1"/>
          </p:nvPr>
        </p:nvSpPr>
        <p:spPr>
          <a:xfrm>
            <a:off x="1446662" y="1684951"/>
            <a:ext cx="8993395" cy="4831197"/>
          </a:xfr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217049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Content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1F806B-230A-4D50-846B-93CC710F918B}"/>
              </a:ext>
            </a:extLst>
          </p:cNvPr>
          <p:cNvSpPr>
            <a:spLocks noGrp="1"/>
          </p:cNvSpPr>
          <p:nvPr>
            <p:ph type="title" hasCustomPrompt="1"/>
          </p:nvPr>
        </p:nvSpPr>
        <p:spPr>
          <a:xfrm>
            <a:off x="252274" y="221845"/>
            <a:ext cx="11728142" cy="518203"/>
          </a:xfrm>
        </p:spPr>
        <p:txBody>
          <a:bodyPr>
            <a:noAutofit/>
          </a:bodyPr>
          <a:lstStyle>
            <a:lvl1pPr>
              <a:defRPr sz="4000" b="0">
                <a:solidFill>
                  <a:schemeClr val="bg1"/>
                </a:solidFill>
              </a:defRPr>
            </a:lvl1pPr>
          </a:lstStyle>
          <a:p>
            <a:r>
              <a:rPr lang="en-US"/>
              <a:t>PAGE HEADER</a:t>
            </a:r>
          </a:p>
        </p:txBody>
      </p:sp>
      <p:sp>
        <p:nvSpPr>
          <p:cNvPr id="3" name="Content Placeholder 2">
            <a:extLst>
              <a:ext uri="{FF2B5EF4-FFF2-40B4-BE49-F238E27FC236}">
                <a16:creationId xmlns:a16="http://schemas.microsoft.com/office/drawing/2014/main" id="{4EC8FDC0-4D39-4ED1-ABD3-D1FAD30C512D}"/>
              </a:ext>
            </a:extLst>
          </p:cNvPr>
          <p:cNvSpPr>
            <a:spLocks noGrp="1"/>
          </p:cNvSpPr>
          <p:nvPr>
            <p:ph idx="1"/>
          </p:nvPr>
        </p:nvSpPr>
        <p:spPr>
          <a:xfrm>
            <a:off x="252273" y="1079901"/>
            <a:ext cx="11728141" cy="5207168"/>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136030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lOS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6BEEE-681D-4C14-A935-8C51BBE2F45E}"/>
              </a:ext>
            </a:extLst>
          </p:cNvPr>
          <p:cNvSpPr>
            <a:spLocks noGrp="1"/>
          </p:cNvSpPr>
          <p:nvPr>
            <p:ph type="ctrTitle" hasCustomPrompt="1"/>
          </p:nvPr>
        </p:nvSpPr>
        <p:spPr>
          <a:xfrm>
            <a:off x="612699" y="3930556"/>
            <a:ext cx="8927088" cy="1508866"/>
          </a:xfrm>
        </p:spPr>
        <p:txBody>
          <a:bodyPr anchor="b">
            <a:noAutofit/>
          </a:bodyPr>
          <a:lstStyle>
            <a:lvl1pPr algn="l">
              <a:defRPr sz="8000" b="1" cap="all" baseline="0">
                <a:solidFill>
                  <a:srgbClr val="17285D"/>
                </a:solidFill>
                <a:latin typeface="Calibri" panose="020F0502020204030204" pitchFamily="34" charset="0"/>
                <a:cs typeface="Calibri" panose="020F0502020204030204" pitchFamily="34" charset="0"/>
              </a:defRPr>
            </a:lvl1pPr>
          </a:lstStyle>
          <a:p>
            <a:r>
              <a:rPr lang="en-US"/>
              <a:t>THANK YOU!</a:t>
            </a:r>
          </a:p>
        </p:txBody>
      </p:sp>
    </p:spTree>
    <p:extLst>
      <p:ext uri="{BB962C8B-B14F-4D97-AF65-F5344CB8AC3E}">
        <p14:creationId xmlns:p14="http://schemas.microsoft.com/office/powerpoint/2010/main" val="359794614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9824A5C-233C-424D-957E-244EECCC6C7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CD13CFD-B577-4E6E-9E4B-3E1C880D8F4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1F9394E1-E0D4-4D0D-BD7B-F3A1EC523371}"/>
              </a:ext>
            </a:extLst>
          </p:cNvPr>
          <p:cNvSpPr>
            <a:spLocks noGrp="1"/>
          </p:cNvSpPr>
          <p:nvPr>
            <p:ph type="sldNum" sz="quarter" idx="4"/>
          </p:nvPr>
        </p:nvSpPr>
        <p:spPr>
          <a:xfrm>
            <a:off x="8926957" y="6356350"/>
            <a:ext cx="27432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148C37C2-8C29-4309-AF59-A4C2FC0E928E}" type="slidenum">
              <a:rPr lang="en-US" smtClean="0"/>
              <a:pPr/>
              <a:t>‹#›</a:t>
            </a:fld>
            <a:endParaRPr lang="en-US"/>
          </a:p>
        </p:txBody>
      </p:sp>
      <p:sp>
        <p:nvSpPr>
          <p:cNvPr id="7" name="Footer Placeholder 6">
            <a:extLst>
              <a:ext uri="{FF2B5EF4-FFF2-40B4-BE49-F238E27FC236}">
                <a16:creationId xmlns:a16="http://schemas.microsoft.com/office/drawing/2014/main" id="{BED55340-0569-490E-890D-928E752A868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Tree>
    <p:extLst>
      <p:ext uri="{BB962C8B-B14F-4D97-AF65-F5344CB8AC3E}">
        <p14:creationId xmlns:p14="http://schemas.microsoft.com/office/powerpoint/2010/main" val="611931940"/>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81" r:id="rId4"/>
  </p:sldLayoutIdLst>
  <p:hf hdr="0" ftr="0" dt="0"/>
  <p:txStyles>
    <p:titleStyle>
      <a:lvl1pPr algn="l" defTabSz="914400" rtl="0" eaLnBrk="1" latinLnBrk="0" hangingPunct="1">
        <a:lnSpc>
          <a:spcPct val="90000"/>
        </a:lnSpc>
        <a:spcBef>
          <a:spcPct val="0"/>
        </a:spcBef>
        <a:buNone/>
        <a:defRPr sz="3200" b="0" kern="1200" cap="all" baseline="0">
          <a:solidFill>
            <a:srgbClr val="13204B"/>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7285D"/>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7285D"/>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7285D"/>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7285D"/>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7285D"/>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9.jpeg"/><Relationship Id="rId7" Type="http://schemas.openxmlformats.org/officeDocument/2006/relationships/diagramQuickStyle" Target="../diagrams/quickStyle1.xml"/><Relationship Id="rId2" Type="http://schemas.openxmlformats.org/officeDocument/2006/relationships/notesSlide" Target="../notesSlides/notesSlide25.xml"/><Relationship Id="rId1" Type="http://schemas.openxmlformats.org/officeDocument/2006/relationships/slideLayout" Target="../slideLayouts/slideLayout3.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20.png"/><Relationship Id="rId9" Type="http://schemas.microsoft.com/office/2007/relationships/diagramDrawing" Target="../diagrams/drawing1.xml"/></Relationships>
</file>

<file path=ppt/slides/_rels/slide2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hyperlink" Target="http://www.stocktonusd.net/lcap" TargetMode="Externa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5C7BE7-F4B7-43C2-91DA-BE76A67CC257}"/>
              </a:ext>
            </a:extLst>
          </p:cNvPr>
          <p:cNvSpPr>
            <a:spLocks noGrp="1"/>
          </p:cNvSpPr>
          <p:nvPr>
            <p:ph type="ctrTitle"/>
          </p:nvPr>
        </p:nvSpPr>
        <p:spPr>
          <a:xfrm>
            <a:off x="546908" y="3822117"/>
            <a:ext cx="8927088" cy="659341"/>
          </a:xfrm>
        </p:spPr>
        <p:txBody>
          <a:bodyPr/>
          <a:lstStyle/>
          <a:p>
            <a:r>
              <a:rPr lang="en-US" sz="4300" dirty="0"/>
              <a:t>2025-2026 LCAP annual Update</a:t>
            </a:r>
          </a:p>
        </p:txBody>
      </p:sp>
      <p:sp>
        <p:nvSpPr>
          <p:cNvPr id="3" name="Subtitle 2">
            <a:extLst>
              <a:ext uri="{FF2B5EF4-FFF2-40B4-BE49-F238E27FC236}">
                <a16:creationId xmlns:a16="http://schemas.microsoft.com/office/drawing/2014/main" id="{AE23187E-8E79-488B-BEAD-F7B1E21C99B1}"/>
              </a:ext>
            </a:extLst>
          </p:cNvPr>
          <p:cNvSpPr>
            <a:spLocks noGrp="1"/>
          </p:cNvSpPr>
          <p:nvPr>
            <p:ph type="subTitle" idx="1"/>
          </p:nvPr>
        </p:nvSpPr>
        <p:spPr>
          <a:xfrm>
            <a:off x="556006" y="4380043"/>
            <a:ext cx="8917990" cy="497594"/>
          </a:xfrm>
        </p:spPr>
        <p:txBody>
          <a:bodyPr/>
          <a:lstStyle/>
          <a:p>
            <a:r>
              <a:rPr lang="en-US"/>
              <a:t>2024-2027 Local Control and Accountability Plan</a:t>
            </a:r>
          </a:p>
        </p:txBody>
      </p:sp>
      <p:sp>
        <p:nvSpPr>
          <p:cNvPr id="5" name="Text Placeholder 4">
            <a:extLst>
              <a:ext uri="{FF2B5EF4-FFF2-40B4-BE49-F238E27FC236}">
                <a16:creationId xmlns:a16="http://schemas.microsoft.com/office/drawing/2014/main" id="{98DE3AEB-7377-47E1-9389-C9EDD303514E}"/>
              </a:ext>
            </a:extLst>
          </p:cNvPr>
          <p:cNvSpPr>
            <a:spLocks noGrp="1"/>
          </p:cNvSpPr>
          <p:nvPr>
            <p:ph type="body" sz="quarter" idx="11"/>
          </p:nvPr>
        </p:nvSpPr>
        <p:spPr>
          <a:xfrm>
            <a:off x="556004" y="5890900"/>
            <a:ext cx="6896273" cy="368125"/>
          </a:xfrm>
        </p:spPr>
        <p:txBody>
          <a:bodyPr>
            <a:normAutofit/>
          </a:bodyPr>
          <a:lstStyle/>
          <a:p>
            <a:r>
              <a:rPr lang="en-US" dirty="0">
                <a:solidFill>
                  <a:srgbClr val="F28046"/>
                </a:solidFill>
              </a:rPr>
              <a:t>LCAP and State &amp; Federal| LCAP Engagement | June 10, 2025</a:t>
            </a:r>
          </a:p>
        </p:txBody>
      </p:sp>
    </p:spTree>
    <p:extLst>
      <p:ext uri="{BB962C8B-B14F-4D97-AF65-F5344CB8AC3E}">
        <p14:creationId xmlns:p14="http://schemas.microsoft.com/office/powerpoint/2010/main" val="42437353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86758-EAC7-1E36-CBCD-59BBCC1856C7}"/>
              </a:ext>
            </a:extLst>
          </p:cNvPr>
          <p:cNvSpPr>
            <a:spLocks noGrp="1"/>
          </p:cNvSpPr>
          <p:nvPr>
            <p:ph type="title"/>
          </p:nvPr>
        </p:nvSpPr>
        <p:spPr/>
        <p:txBody>
          <a:bodyPr/>
          <a:lstStyle/>
          <a:p>
            <a:r>
              <a:rPr lang="en-US" dirty="0"/>
              <a:t>LCAP Goals</a:t>
            </a:r>
          </a:p>
        </p:txBody>
      </p:sp>
      <p:sp>
        <p:nvSpPr>
          <p:cNvPr id="4" name="TextBox 3">
            <a:extLst>
              <a:ext uri="{FF2B5EF4-FFF2-40B4-BE49-F238E27FC236}">
                <a16:creationId xmlns:a16="http://schemas.microsoft.com/office/drawing/2014/main" id="{7AC891D8-586F-AF40-1628-E5E58D7D15DA}"/>
              </a:ext>
            </a:extLst>
          </p:cNvPr>
          <p:cNvSpPr txBox="1"/>
          <p:nvPr/>
        </p:nvSpPr>
        <p:spPr>
          <a:xfrm>
            <a:off x="1068769" y="4751458"/>
            <a:ext cx="9833692" cy="1397306"/>
          </a:xfrm>
          <a:prstGeom prst="rect">
            <a:avLst/>
          </a:prstGeom>
          <a:noFill/>
        </p:spPr>
        <p:txBody>
          <a:bodyPr wrap="square" rtlCol="0">
            <a:spAutoFit/>
          </a:bodyPr>
          <a:lstStyle/>
          <a:p>
            <a:pPr marL="285750" indent="-285750">
              <a:buFont typeface="Arial" panose="020B0604020202020204" pitchFamily="34" charset="0"/>
              <a:buChar char="•"/>
            </a:pPr>
            <a:r>
              <a:rPr lang="en-US" b="1" dirty="0">
                <a:solidFill>
                  <a:srgbClr val="F28046"/>
                </a:solidFill>
                <a:effectLst>
                  <a:outerShdw blurRad="38100" dist="38100" dir="2700000" algn="tl">
                    <a:srgbClr val="000000">
                      <a:alpha val="43137"/>
                    </a:srgbClr>
                  </a:outerShdw>
                </a:effectLst>
              </a:rPr>
              <a:t>Goal 1 – 6: LCFF Base and LCFF S&amp;C funded</a:t>
            </a:r>
          </a:p>
          <a:p>
            <a:pPr>
              <a:lnSpc>
                <a:spcPct val="120000"/>
              </a:lnSpc>
            </a:pPr>
            <a:r>
              <a:rPr lang="en-US" sz="1400" dirty="0"/>
              <a:t>      ~ Goal 2 (Short Title):  Added “Whole Family, Whole Community”</a:t>
            </a:r>
          </a:p>
          <a:p>
            <a:pPr marL="285750" indent="-285750">
              <a:buFont typeface="Arial" panose="020B0604020202020204" pitchFamily="34" charset="0"/>
              <a:buChar char="•"/>
            </a:pPr>
            <a:r>
              <a:rPr lang="en-US" dirty="0"/>
              <a:t>Goal 7 &amp; 8: Equity Multiplier funded – Identified School Sites Only</a:t>
            </a:r>
          </a:p>
          <a:p>
            <a:r>
              <a:rPr lang="en-US" sz="1400" dirty="0"/>
              <a:t>      ~ 2025-2026 = 9 schools (Adams, El Dorado, Hazelton, Roosevelt, Van Buren, Wilson, Jane Frederick, Stagg, Stockton High)</a:t>
            </a:r>
          </a:p>
          <a:p>
            <a:pPr marL="285750" indent="-285750">
              <a:buFont typeface="Arial" panose="020B0604020202020204" pitchFamily="34" charset="0"/>
              <a:buChar char="•"/>
            </a:pPr>
            <a:r>
              <a:rPr lang="en-US" dirty="0"/>
              <a:t>LREBG: Incorporated into actions within goals 1, 2, and 4</a:t>
            </a:r>
          </a:p>
        </p:txBody>
      </p:sp>
      <p:grpSp>
        <p:nvGrpSpPr>
          <p:cNvPr id="7" name="Group 6">
            <a:extLst>
              <a:ext uri="{FF2B5EF4-FFF2-40B4-BE49-F238E27FC236}">
                <a16:creationId xmlns:a16="http://schemas.microsoft.com/office/drawing/2014/main" id="{509D07DF-0E75-F303-7DDE-54D24069FC84}"/>
              </a:ext>
            </a:extLst>
          </p:cNvPr>
          <p:cNvGrpSpPr/>
          <p:nvPr/>
        </p:nvGrpSpPr>
        <p:grpSpPr>
          <a:xfrm>
            <a:off x="252274" y="1051016"/>
            <a:ext cx="9978077" cy="3700442"/>
            <a:chOff x="194623" y="1539773"/>
            <a:chExt cx="8641646" cy="3181695"/>
          </a:xfrm>
        </p:grpSpPr>
        <p:pic>
          <p:nvPicPr>
            <p:cNvPr id="3" name="Picture 2">
              <a:extLst>
                <a:ext uri="{FF2B5EF4-FFF2-40B4-BE49-F238E27FC236}">
                  <a16:creationId xmlns:a16="http://schemas.microsoft.com/office/drawing/2014/main" id="{CBDF30AB-A58C-62FF-E519-23A59CBE7341}"/>
                </a:ext>
              </a:extLst>
            </p:cNvPr>
            <p:cNvPicPr>
              <a:picLocks noChangeAspect="1"/>
            </p:cNvPicPr>
            <p:nvPr/>
          </p:nvPicPr>
          <p:blipFill>
            <a:blip r:embed="rId4"/>
            <a:srcRect t="24112" b="2562"/>
            <a:stretch/>
          </p:blipFill>
          <p:spPr>
            <a:xfrm>
              <a:off x="194623" y="1539773"/>
              <a:ext cx="8641646" cy="3181695"/>
            </a:xfrm>
            <a:prstGeom prst="rect">
              <a:avLst/>
            </a:prstGeom>
          </p:spPr>
        </p:pic>
        <p:sp>
          <p:nvSpPr>
            <p:cNvPr id="6" name="TextBox 5">
              <a:extLst>
                <a:ext uri="{FF2B5EF4-FFF2-40B4-BE49-F238E27FC236}">
                  <a16:creationId xmlns:a16="http://schemas.microsoft.com/office/drawing/2014/main" id="{5FF14ACD-6893-B66F-8D83-CD8DE5C21180}"/>
                </a:ext>
              </a:extLst>
            </p:cNvPr>
            <p:cNvSpPr txBox="1"/>
            <p:nvPr/>
          </p:nvSpPr>
          <p:spPr>
            <a:xfrm>
              <a:off x="998525" y="2792066"/>
              <a:ext cx="3698724" cy="344021"/>
            </a:xfrm>
            <a:prstGeom prst="rect">
              <a:avLst/>
            </a:prstGeom>
            <a:solidFill>
              <a:schemeClr val="bg1"/>
            </a:solidFill>
            <a:ln>
              <a:noFill/>
            </a:ln>
          </p:spPr>
          <p:txBody>
            <a:bodyPr wrap="square" rtlCol="0">
              <a:spAutoFit/>
            </a:bodyPr>
            <a:lstStyle/>
            <a:p>
              <a:r>
                <a:rPr lang="en-US" sz="800" b="1" dirty="0">
                  <a:solidFill>
                    <a:srgbClr val="F28046"/>
                  </a:solidFill>
                  <a:latin typeface="Arial" panose="020B0604020202020204" pitchFamily="34" charset="0"/>
                  <a:cs typeface="Arial" panose="020B0604020202020204" pitchFamily="34" charset="0"/>
                </a:rPr>
                <a:t>Goal 2</a:t>
              </a:r>
            </a:p>
            <a:p>
              <a:r>
                <a:rPr lang="en-US" sz="1200" b="1" dirty="0">
                  <a:latin typeface="Arial Narrow" panose="020B0606020202030204" pitchFamily="34" charset="0"/>
                  <a:cs typeface="Arial" panose="020B0604020202020204" pitchFamily="34" charset="0"/>
                </a:rPr>
                <a:t>Centering Around the Whole Child, Whole Family, Whole Community</a:t>
              </a:r>
            </a:p>
          </p:txBody>
        </p:sp>
      </p:grpSp>
    </p:spTree>
    <p:extLst>
      <p:ext uri="{BB962C8B-B14F-4D97-AF65-F5344CB8AC3E}">
        <p14:creationId xmlns:p14="http://schemas.microsoft.com/office/powerpoint/2010/main" val="21325872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86758-EAC7-1E36-CBCD-59BBCC1856C7}"/>
              </a:ext>
            </a:extLst>
          </p:cNvPr>
          <p:cNvSpPr>
            <a:spLocks noGrp="1"/>
          </p:cNvSpPr>
          <p:nvPr>
            <p:ph type="title"/>
          </p:nvPr>
        </p:nvSpPr>
        <p:spPr/>
        <p:txBody>
          <a:bodyPr/>
          <a:lstStyle/>
          <a:p>
            <a:r>
              <a:rPr lang="en-US" dirty="0"/>
              <a:t>LCAP Actions and elements</a:t>
            </a:r>
          </a:p>
        </p:txBody>
      </p:sp>
      <p:sp>
        <p:nvSpPr>
          <p:cNvPr id="6" name="Content Placeholder 2">
            <a:extLst>
              <a:ext uri="{FF2B5EF4-FFF2-40B4-BE49-F238E27FC236}">
                <a16:creationId xmlns:a16="http://schemas.microsoft.com/office/drawing/2014/main" id="{68BC97FF-AEE3-CF03-5795-B9D914656858}"/>
              </a:ext>
            </a:extLst>
          </p:cNvPr>
          <p:cNvSpPr>
            <a:spLocks noGrp="1"/>
          </p:cNvSpPr>
          <p:nvPr>
            <p:ph idx="1"/>
          </p:nvPr>
        </p:nvSpPr>
        <p:spPr>
          <a:xfrm>
            <a:off x="6567195" y="1643529"/>
            <a:ext cx="2795725" cy="3570941"/>
          </a:xfrm>
        </p:spPr>
        <p:txBody>
          <a:bodyPr>
            <a:normAutofit fontScale="85000" lnSpcReduction="20000"/>
          </a:bodyPr>
          <a:lstStyle/>
          <a:p>
            <a:r>
              <a:rPr lang="en-US" sz="3100" b="1" dirty="0">
                <a:solidFill>
                  <a:schemeClr val="accent6"/>
                </a:solidFill>
                <a:effectLst>
                  <a:outerShdw blurRad="38100" dist="38100" dir="2700000" algn="tl">
                    <a:srgbClr val="000000">
                      <a:alpha val="43137"/>
                    </a:srgbClr>
                  </a:outerShdw>
                </a:effectLst>
              </a:rPr>
              <a:t>Action Summary</a:t>
            </a:r>
          </a:p>
          <a:p>
            <a:r>
              <a:rPr lang="en-US" sz="2600" dirty="0"/>
              <a:t>Goal 1 = 16 actions</a:t>
            </a:r>
          </a:p>
          <a:p>
            <a:r>
              <a:rPr lang="en-US" sz="2600" dirty="0"/>
              <a:t>Goal 2 = 24 actions</a:t>
            </a:r>
          </a:p>
          <a:p>
            <a:r>
              <a:rPr lang="en-US" sz="2600" dirty="0"/>
              <a:t>Goal 3 = 4 actions</a:t>
            </a:r>
          </a:p>
          <a:p>
            <a:r>
              <a:rPr lang="en-US" sz="2600" dirty="0"/>
              <a:t>Goal 4 = 4 actions</a:t>
            </a:r>
          </a:p>
          <a:p>
            <a:r>
              <a:rPr lang="en-US" sz="2600" dirty="0"/>
              <a:t>Goal 5 = 8 actions</a:t>
            </a:r>
          </a:p>
          <a:p>
            <a:r>
              <a:rPr lang="en-US" sz="2600" dirty="0"/>
              <a:t>Goal 6 = 7 actions</a:t>
            </a:r>
          </a:p>
          <a:p>
            <a:r>
              <a:rPr lang="en-US" sz="2600" dirty="0"/>
              <a:t>Goal 7 = 6 actions</a:t>
            </a:r>
          </a:p>
          <a:p>
            <a:r>
              <a:rPr lang="en-US" sz="2600" dirty="0"/>
              <a:t>Goal 8 = 3 actions</a:t>
            </a:r>
          </a:p>
        </p:txBody>
      </p:sp>
      <p:sp>
        <p:nvSpPr>
          <p:cNvPr id="7" name="Content Placeholder 2">
            <a:extLst>
              <a:ext uri="{FF2B5EF4-FFF2-40B4-BE49-F238E27FC236}">
                <a16:creationId xmlns:a16="http://schemas.microsoft.com/office/drawing/2014/main" id="{40C6D65E-D581-F04B-22A6-6E495317CD32}"/>
              </a:ext>
            </a:extLst>
          </p:cNvPr>
          <p:cNvSpPr txBox="1">
            <a:spLocks/>
          </p:cNvSpPr>
          <p:nvPr/>
        </p:nvSpPr>
        <p:spPr>
          <a:xfrm>
            <a:off x="927913" y="2150407"/>
            <a:ext cx="3932376" cy="2192991"/>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rgbClr val="17285D"/>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7285D"/>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7285D"/>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7285D"/>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7285D"/>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600" b="1" dirty="0">
                <a:solidFill>
                  <a:schemeClr val="accent6"/>
                </a:solidFill>
                <a:effectLst>
                  <a:outerShdw blurRad="38100" dist="38100" dir="2700000" algn="tl">
                    <a:srgbClr val="000000">
                      <a:alpha val="43137"/>
                    </a:srgbClr>
                  </a:outerShdw>
                </a:effectLst>
              </a:rPr>
              <a:t>Goal Analysis</a:t>
            </a:r>
          </a:p>
          <a:p>
            <a:r>
              <a:rPr lang="en-US" sz="2200" dirty="0"/>
              <a:t>Prompt 1 = Implementation</a:t>
            </a:r>
          </a:p>
          <a:p>
            <a:r>
              <a:rPr lang="en-US" sz="2200" dirty="0"/>
              <a:t>Prompt 2 = Material Difference</a:t>
            </a:r>
          </a:p>
          <a:p>
            <a:r>
              <a:rPr lang="en-US" sz="2200" dirty="0"/>
              <a:t>Prompt 3 = Effectiveness</a:t>
            </a:r>
          </a:p>
          <a:p>
            <a:r>
              <a:rPr lang="en-US" sz="2200" dirty="0"/>
              <a:t>Prompt 4 = Changes</a:t>
            </a:r>
          </a:p>
        </p:txBody>
      </p:sp>
    </p:spTree>
    <p:extLst>
      <p:ext uri="{BB962C8B-B14F-4D97-AF65-F5344CB8AC3E}">
        <p14:creationId xmlns:p14="http://schemas.microsoft.com/office/powerpoint/2010/main" val="41871715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4E592307-F712-2F93-7B76-6DFAAE4A520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696B8F5-B46B-909B-B610-7E260C6803BB}"/>
              </a:ext>
            </a:extLst>
          </p:cNvPr>
          <p:cNvSpPr>
            <a:spLocks noGrp="1"/>
          </p:cNvSpPr>
          <p:nvPr>
            <p:ph type="title"/>
          </p:nvPr>
        </p:nvSpPr>
        <p:spPr/>
        <p:txBody>
          <a:bodyPr/>
          <a:lstStyle/>
          <a:p>
            <a:r>
              <a:rPr lang="en-US" dirty="0"/>
              <a:t>Increased or improved services</a:t>
            </a:r>
          </a:p>
        </p:txBody>
      </p:sp>
      <p:sp>
        <p:nvSpPr>
          <p:cNvPr id="9" name="Content Placeholder 2">
            <a:extLst>
              <a:ext uri="{FF2B5EF4-FFF2-40B4-BE49-F238E27FC236}">
                <a16:creationId xmlns:a16="http://schemas.microsoft.com/office/drawing/2014/main" id="{63383BF6-BBA3-640F-2F4D-7E35D27ABACC}"/>
              </a:ext>
            </a:extLst>
          </p:cNvPr>
          <p:cNvSpPr>
            <a:spLocks noGrp="1"/>
          </p:cNvSpPr>
          <p:nvPr>
            <p:ph idx="1"/>
          </p:nvPr>
        </p:nvSpPr>
        <p:spPr>
          <a:xfrm>
            <a:off x="252274" y="2213909"/>
            <a:ext cx="5302705" cy="3142959"/>
          </a:xfrm>
        </p:spPr>
        <p:txBody>
          <a:bodyPr>
            <a:normAutofit/>
          </a:bodyPr>
          <a:lstStyle/>
          <a:p>
            <a:r>
              <a:rPr lang="en-US" sz="2600" b="1" dirty="0">
                <a:solidFill>
                  <a:schemeClr val="accent6"/>
                </a:solidFill>
                <a:effectLst>
                  <a:outerShdw blurRad="38100" dist="38100" dir="2700000" algn="tl">
                    <a:srgbClr val="000000">
                      <a:alpha val="43137"/>
                    </a:srgbClr>
                  </a:outerShdw>
                </a:effectLst>
              </a:rPr>
              <a:t>42 Key Actions and Services</a:t>
            </a:r>
          </a:p>
          <a:p>
            <a:pPr marL="457200" indent="-457200">
              <a:buFontTx/>
              <a:buChar char="-"/>
            </a:pPr>
            <a:r>
              <a:rPr lang="en-US" sz="2200" dirty="0"/>
              <a:t>Instructional Support &amp; Intervention</a:t>
            </a:r>
          </a:p>
          <a:p>
            <a:pPr marL="457200" indent="-457200">
              <a:buFontTx/>
              <a:buChar char="-"/>
            </a:pPr>
            <a:r>
              <a:rPr lang="en-US" sz="2200" dirty="0"/>
              <a:t>English Learner (EL) Support</a:t>
            </a:r>
          </a:p>
          <a:p>
            <a:pPr marL="457200" indent="-457200">
              <a:buFontTx/>
              <a:buChar char="-"/>
            </a:pPr>
            <a:r>
              <a:rPr lang="en-US" sz="2200" dirty="0"/>
              <a:t>College &amp; Career Readiness</a:t>
            </a:r>
          </a:p>
          <a:p>
            <a:pPr marL="457200" indent="-457200">
              <a:buFontTx/>
              <a:buChar char="-"/>
            </a:pPr>
            <a:r>
              <a:rPr lang="en-US" sz="2200" dirty="0"/>
              <a:t>Social-Emotional &amp; Behavioral Supports</a:t>
            </a:r>
          </a:p>
          <a:p>
            <a:pPr marL="457200" indent="-457200">
              <a:buFontTx/>
              <a:buChar char="-"/>
            </a:pPr>
            <a:r>
              <a:rPr lang="en-US" sz="2200" dirty="0"/>
              <a:t>Family &amp; Community Engagement</a:t>
            </a:r>
          </a:p>
          <a:p>
            <a:pPr marL="457200" indent="-457200">
              <a:buFontTx/>
              <a:buChar char="-"/>
            </a:pPr>
            <a:r>
              <a:rPr lang="en-US" sz="2200" dirty="0"/>
              <a:t>Extended Learning Opportunities</a:t>
            </a:r>
          </a:p>
        </p:txBody>
      </p:sp>
      <p:sp>
        <p:nvSpPr>
          <p:cNvPr id="10" name="Content Placeholder 2">
            <a:extLst>
              <a:ext uri="{FF2B5EF4-FFF2-40B4-BE49-F238E27FC236}">
                <a16:creationId xmlns:a16="http://schemas.microsoft.com/office/drawing/2014/main" id="{FBCFD5C4-A372-92FF-6731-2993CADF5907}"/>
              </a:ext>
            </a:extLst>
          </p:cNvPr>
          <p:cNvSpPr txBox="1">
            <a:spLocks/>
          </p:cNvSpPr>
          <p:nvPr/>
        </p:nvSpPr>
        <p:spPr>
          <a:xfrm>
            <a:off x="252274" y="1038770"/>
            <a:ext cx="9737546" cy="107325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rgbClr val="17285D"/>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7285D"/>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7285D"/>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7285D"/>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7285D"/>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2600" b="1" dirty="0">
                <a:solidFill>
                  <a:schemeClr val="accent6"/>
                </a:solidFill>
                <a:effectLst>
                  <a:outerShdw blurRad="38100" dist="38100" dir="2700000" algn="tl">
                    <a:srgbClr val="000000">
                      <a:alpha val="43137"/>
                    </a:srgbClr>
                  </a:outerShdw>
                </a:effectLst>
              </a:rPr>
              <a:t>Purpose: </a:t>
            </a:r>
            <a:r>
              <a:rPr lang="en-US" sz="2200" dirty="0"/>
              <a:t>These actions are directed (focused) on low-income, English Learner, and Foster Youth to yield effectiveness in closing opportunity gaps and accelerating academic achievement.</a:t>
            </a:r>
          </a:p>
        </p:txBody>
      </p:sp>
      <p:sp>
        <p:nvSpPr>
          <p:cNvPr id="12" name="Content Placeholder 2">
            <a:extLst>
              <a:ext uri="{FF2B5EF4-FFF2-40B4-BE49-F238E27FC236}">
                <a16:creationId xmlns:a16="http://schemas.microsoft.com/office/drawing/2014/main" id="{0D255CC5-FEFD-D0FD-AB89-6C1699075CB2}"/>
              </a:ext>
            </a:extLst>
          </p:cNvPr>
          <p:cNvSpPr txBox="1">
            <a:spLocks/>
          </p:cNvSpPr>
          <p:nvPr/>
        </p:nvSpPr>
        <p:spPr>
          <a:xfrm>
            <a:off x="5715407" y="2213909"/>
            <a:ext cx="6224318" cy="4118311"/>
          </a:xfrm>
          <a:prstGeom prst="rect">
            <a:avLst/>
          </a:prstGeom>
        </p:spPr>
        <p:txBody>
          <a:bodyPr vert="horz" lIns="91440" tIns="45720" rIns="91440" bIns="45720" rtlCol="0">
            <a:normAutofit fontScale="25000" lnSpcReduction="20000"/>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rgbClr val="17285D"/>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7285D"/>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7285D"/>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7285D"/>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7285D"/>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pPr>
            <a:r>
              <a:rPr lang="en-US" sz="10400" b="1" dirty="0">
                <a:solidFill>
                  <a:schemeClr val="accent6"/>
                </a:solidFill>
                <a:effectLst>
                  <a:outerShdw blurRad="38100" dist="38100" dir="2700000" algn="tl">
                    <a:srgbClr val="000000">
                      <a:alpha val="43137"/>
                    </a:srgbClr>
                  </a:outerShdw>
                </a:effectLst>
              </a:rPr>
              <a:t>Criterion</a:t>
            </a:r>
          </a:p>
          <a:p>
            <a:pPr marL="457200" indent="-457200">
              <a:buFont typeface="Arial" panose="020B0604020202020204" pitchFamily="34" charset="0"/>
              <a:buChar char="•"/>
            </a:pPr>
            <a:r>
              <a:rPr lang="en-US" sz="8800" dirty="0"/>
              <a:t>Contributing actions only (S&amp;C funded only)</a:t>
            </a:r>
          </a:p>
          <a:p>
            <a:pPr>
              <a:lnSpc>
                <a:spcPct val="120000"/>
              </a:lnSpc>
              <a:spcBef>
                <a:spcPts val="0"/>
              </a:spcBef>
            </a:pPr>
            <a:r>
              <a:rPr lang="en-US" sz="8800" dirty="0"/>
              <a:t>       ~ Goal 1 – 13 out of 16</a:t>
            </a:r>
          </a:p>
          <a:p>
            <a:pPr>
              <a:lnSpc>
                <a:spcPct val="120000"/>
              </a:lnSpc>
              <a:spcBef>
                <a:spcPts val="0"/>
              </a:spcBef>
            </a:pPr>
            <a:r>
              <a:rPr lang="en-US" sz="8800" dirty="0"/>
              <a:t>       ~ Goal 2 – 21 out of 24</a:t>
            </a:r>
          </a:p>
          <a:p>
            <a:pPr>
              <a:lnSpc>
                <a:spcPct val="120000"/>
              </a:lnSpc>
              <a:spcBef>
                <a:spcPts val="0"/>
              </a:spcBef>
            </a:pPr>
            <a:r>
              <a:rPr lang="en-US" sz="8800" dirty="0"/>
              <a:t>       ~ Goal 3 – 4 out of 4</a:t>
            </a:r>
          </a:p>
          <a:p>
            <a:pPr>
              <a:lnSpc>
                <a:spcPct val="120000"/>
              </a:lnSpc>
              <a:spcBef>
                <a:spcPts val="0"/>
              </a:spcBef>
            </a:pPr>
            <a:r>
              <a:rPr lang="en-US" sz="8800" dirty="0"/>
              <a:t>       ~ Goal 4 – 4 out of 4</a:t>
            </a:r>
          </a:p>
          <a:p>
            <a:pPr marL="457200" indent="-457200">
              <a:buFont typeface="Arial" panose="020B0604020202020204" pitchFamily="34" charset="0"/>
              <a:buChar char="•"/>
            </a:pPr>
            <a:r>
              <a:rPr lang="en-US" sz="8800" dirty="0"/>
              <a:t>Unduplicated Pupils (low-income, English Learner, Foster Youth)</a:t>
            </a:r>
          </a:p>
          <a:p>
            <a:pPr marL="457200" indent="-457200">
              <a:buFont typeface="Arial" panose="020B0604020202020204" pitchFamily="34" charset="0"/>
              <a:buChar char="•"/>
            </a:pPr>
            <a:r>
              <a:rPr lang="en-US" sz="8800" dirty="0"/>
              <a:t>Clearly identifies the need</a:t>
            </a:r>
          </a:p>
          <a:p>
            <a:pPr marL="457200" indent="-457200">
              <a:buFont typeface="Arial" panose="020B0604020202020204" pitchFamily="34" charset="0"/>
              <a:buChar char="•"/>
            </a:pPr>
            <a:r>
              <a:rPr lang="en-US" sz="8800" dirty="0"/>
              <a:t>Need is based on at least 1 CA School Dashboard metric</a:t>
            </a:r>
          </a:p>
          <a:p>
            <a:pPr marL="457200" indent="-457200">
              <a:buFont typeface="Arial" panose="020B0604020202020204" pitchFamily="34" charset="0"/>
              <a:buChar char="•"/>
            </a:pPr>
            <a:r>
              <a:rPr lang="en-US" sz="8800" dirty="0"/>
              <a:t>Implementation is specific</a:t>
            </a:r>
          </a:p>
          <a:p>
            <a:endParaRPr lang="en-US" sz="2600" b="1" dirty="0"/>
          </a:p>
        </p:txBody>
      </p:sp>
      <p:sp>
        <p:nvSpPr>
          <p:cNvPr id="13" name="Content Placeholder 2">
            <a:extLst>
              <a:ext uri="{FF2B5EF4-FFF2-40B4-BE49-F238E27FC236}">
                <a16:creationId xmlns:a16="http://schemas.microsoft.com/office/drawing/2014/main" id="{356BA826-09B3-A279-C066-862B8DCBC5EB}"/>
              </a:ext>
            </a:extLst>
          </p:cNvPr>
          <p:cNvSpPr txBox="1">
            <a:spLocks/>
          </p:cNvSpPr>
          <p:nvPr/>
        </p:nvSpPr>
        <p:spPr>
          <a:xfrm>
            <a:off x="252273" y="5356868"/>
            <a:ext cx="5302705" cy="1405591"/>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rgbClr val="17285D"/>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7285D"/>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7285D"/>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7285D"/>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7285D"/>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600" b="1" dirty="0">
                <a:solidFill>
                  <a:schemeClr val="accent6"/>
                </a:solidFill>
                <a:effectLst>
                  <a:outerShdw blurRad="38100" dist="38100" dir="2700000" algn="tl">
                    <a:srgbClr val="000000">
                      <a:alpha val="43137"/>
                    </a:srgbClr>
                  </a:outerShdw>
                </a:effectLst>
              </a:rPr>
              <a:t>15% Additional Concentration</a:t>
            </a:r>
          </a:p>
          <a:p>
            <a:pPr marL="457200" indent="-457200">
              <a:buFontTx/>
              <a:buChar char="-"/>
            </a:pPr>
            <a:r>
              <a:rPr lang="en-US" sz="2200" dirty="0"/>
              <a:t>Goal 2 – 4 actions (11, 13, 15, and 18)</a:t>
            </a:r>
          </a:p>
        </p:txBody>
      </p:sp>
    </p:spTree>
    <p:extLst>
      <p:ext uri="{BB962C8B-B14F-4D97-AF65-F5344CB8AC3E}">
        <p14:creationId xmlns:p14="http://schemas.microsoft.com/office/powerpoint/2010/main" val="5400784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E23FB3FC-A213-C8BA-2C4C-F2AD1559070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01F50A0-CCFD-A40A-38EF-A91EA821B592}"/>
              </a:ext>
            </a:extLst>
          </p:cNvPr>
          <p:cNvSpPr>
            <a:spLocks noGrp="1"/>
          </p:cNvSpPr>
          <p:nvPr>
            <p:ph type="title"/>
          </p:nvPr>
        </p:nvSpPr>
        <p:spPr/>
        <p:txBody>
          <a:bodyPr/>
          <a:lstStyle/>
          <a:p>
            <a:r>
              <a:rPr lang="en-US" dirty="0"/>
              <a:t>LCAP Summary tables</a:t>
            </a:r>
          </a:p>
        </p:txBody>
      </p:sp>
      <p:sp>
        <p:nvSpPr>
          <p:cNvPr id="3" name="Content Placeholder 2">
            <a:extLst>
              <a:ext uri="{FF2B5EF4-FFF2-40B4-BE49-F238E27FC236}">
                <a16:creationId xmlns:a16="http://schemas.microsoft.com/office/drawing/2014/main" id="{478146F1-2009-9537-3563-CF987FED4BB6}"/>
              </a:ext>
            </a:extLst>
          </p:cNvPr>
          <p:cNvSpPr>
            <a:spLocks noGrp="1"/>
          </p:cNvSpPr>
          <p:nvPr>
            <p:ph idx="1"/>
          </p:nvPr>
        </p:nvSpPr>
        <p:spPr>
          <a:xfrm>
            <a:off x="252272" y="2040290"/>
            <a:ext cx="5302705" cy="1571479"/>
          </a:xfrm>
        </p:spPr>
        <p:txBody>
          <a:bodyPr>
            <a:normAutofit fontScale="32500" lnSpcReduction="20000"/>
          </a:bodyPr>
          <a:lstStyle/>
          <a:p>
            <a:r>
              <a:rPr lang="en-US" sz="8000" b="1" dirty="0">
                <a:solidFill>
                  <a:schemeClr val="accent6"/>
                </a:solidFill>
                <a:effectLst>
                  <a:outerShdw blurRad="38100" dist="38100" dir="2700000" algn="tl">
                    <a:srgbClr val="000000">
                      <a:alpha val="43137"/>
                    </a:srgbClr>
                  </a:outerShdw>
                </a:effectLst>
              </a:rPr>
              <a:t>2025-26 Total Expenditures Table</a:t>
            </a:r>
          </a:p>
          <a:p>
            <a:pPr marL="457200" indent="-457200">
              <a:lnSpc>
                <a:spcPct val="120000"/>
              </a:lnSpc>
              <a:spcBef>
                <a:spcPts val="0"/>
              </a:spcBef>
              <a:buFontTx/>
              <a:buChar char="-"/>
            </a:pPr>
            <a:r>
              <a:rPr lang="en-US" sz="5500" dirty="0"/>
              <a:t>Summary of all proposed expenditures for all actions identified in the LCAP.</a:t>
            </a:r>
          </a:p>
          <a:p>
            <a:pPr>
              <a:lnSpc>
                <a:spcPct val="120000"/>
              </a:lnSpc>
              <a:spcBef>
                <a:spcPts val="0"/>
              </a:spcBef>
            </a:pPr>
            <a:r>
              <a:rPr lang="en-US" sz="4900" dirty="0"/>
              <a:t>           ~ For the purposes of this table expenditures and </a:t>
            </a:r>
          </a:p>
          <a:p>
            <a:pPr>
              <a:lnSpc>
                <a:spcPct val="120000"/>
              </a:lnSpc>
              <a:spcBef>
                <a:spcPts val="0"/>
              </a:spcBef>
            </a:pPr>
            <a:r>
              <a:rPr lang="en-US" sz="4900" dirty="0"/>
              <a:t>           allocation are the same.</a:t>
            </a:r>
          </a:p>
        </p:txBody>
      </p:sp>
      <p:sp>
        <p:nvSpPr>
          <p:cNvPr id="5" name="Content Placeholder 2">
            <a:extLst>
              <a:ext uri="{FF2B5EF4-FFF2-40B4-BE49-F238E27FC236}">
                <a16:creationId xmlns:a16="http://schemas.microsoft.com/office/drawing/2014/main" id="{9AED395B-5F2D-650F-097F-79BA856CD620}"/>
              </a:ext>
            </a:extLst>
          </p:cNvPr>
          <p:cNvSpPr txBox="1">
            <a:spLocks/>
          </p:cNvSpPr>
          <p:nvPr/>
        </p:nvSpPr>
        <p:spPr>
          <a:xfrm>
            <a:off x="252274" y="1038771"/>
            <a:ext cx="9737546" cy="70279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rgbClr val="17285D"/>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7285D"/>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7285D"/>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7285D"/>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7285D"/>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2600" b="1" dirty="0">
                <a:solidFill>
                  <a:schemeClr val="accent6"/>
                </a:solidFill>
                <a:effectLst>
                  <a:outerShdw blurRad="38100" dist="38100" dir="2700000" algn="tl">
                    <a:srgbClr val="000000">
                      <a:alpha val="43137"/>
                    </a:srgbClr>
                  </a:outerShdw>
                </a:effectLst>
              </a:rPr>
              <a:t>Purpose: </a:t>
            </a:r>
            <a:r>
              <a:rPr lang="en-US" sz="2200" dirty="0"/>
              <a:t>These tables provide the educational partner with and “at-a-glance” view of the fiscal landscape of the LCAP.</a:t>
            </a:r>
          </a:p>
        </p:txBody>
      </p:sp>
      <p:sp>
        <p:nvSpPr>
          <p:cNvPr id="6" name="Content Placeholder 2">
            <a:extLst>
              <a:ext uri="{FF2B5EF4-FFF2-40B4-BE49-F238E27FC236}">
                <a16:creationId xmlns:a16="http://schemas.microsoft.com/office/drawing/2014/main" id="{69BA77B7-3D76-22CE-EC08-4B3E27F84581}"/>
              </a:ext>
            </a:extLst>
          </p:cNvPr>
          <p:cNvSpPr txBox="1">
            <a:spLocks/>
          </p:cNvSpPr>
          <p:nvPr/>
        </p:nvSpPr>
        <p:spPr>
          <a:xfrm>
            <a:off x="5715405" y="2040290"/>
            <a:ext cx="6224318" cy="1571480"/>
          </a:xfrm>
          <a:prstGeom prst="rect">
            <a:avLst/>
          </a:prstGeom>
        </p:spPr>
        <p:txBody>
          <a:bodyPr vert="horz" lIns="91440" tIns="45720" rIns="91440" bIns="45720" rtlCol="0">
            <a:normAutofit fontScale="25000" lnSpcReduction="20000"/>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rgbClr val="17285D"/>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7285D"/>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7285D"/>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7285D"/>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7285D"/>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pPr>
            <a:r>
              <a:rPr lang="en-US" sz="10400" b="1" dirty="0">
                <a:solidFill>
                  <a:schemeClr val="accent6"/>
                </a:solidFill>
                <a:effectLst>
                  <a:outerShdw blurRad="38100" dist="38100" dir="2700000" algn="tl">
                    <a:srgbClr val="000000">
                      <a:alpha val="43137"/>
                    </a:srgbClr>
                  </a:outerShdw>
                </a:effectLst>
              </a:rPr>
              <a:t>2024-25 Contributing Actions Annual Update Table</a:t>
            </a:r>
          </a:p>
          <a:p>
            <a:pPr marL="457200" indent="-457200">
              <a:buFontTx/>
              <a:buChar char="-"/>
            </a:pPr>
            <a:r>
              <a:rPr lang="en-US" sz="8800" dirty="0"/>
              <a:t>Summary of all S&amp;C funded actions identified in the LCAP in the prior LCAP.</a:t>
            </a:r>
          </a:p>
        </p:txBody>
      </p:sp>
      <p:sp>
        <p:nvSpPr>
          <p:cNvPr id="7" name="Content Placeholder 2">
            <a:extLst>
              <a:ext uri="{FF2B5EF4-FFF2-40B4-BE49-F238E27FC236}">
                <a16:creationId xmlns:a16="http://schemas.microsoft.com/office/drawing/2014/main" id="{914EB9EB-039B-E7DE-89C9-A7781D9A4DCF}"/>
              </a:ext>
            </a:extLst>
          </p:cNvPr>
          <p:cNvSpPr txBox="1">
            <a:spLocks/>
          </p:cNvSpPr>
          <p:nvPr/>
        </p:nvSpPr>
        <p:spPr>
          <a:xfrm>
            <a:off x="252270" y="4912011"/>
            <a:ext cx="5302705" cy="1405591"/>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rgbClr val="17285D"/>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7285D"/>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7285D"/>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7285D"/>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7285D"/>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600" b="1" dirty="0">
                <a:solidFill>
                  <a:schemeClr val="accent6"/>
                </a:solidFill>
                <a:effectLst>
                  <a:outerShdw blurRad="38100" dist="38100" dir="2700000" algn="tl">
                    <a:srgbClr val="000000">
                      <a:alpha val="43137"/>
                    </a:srgbClr>
                  </a:outerShdw>
                </a:effectLst>
              </a:rPr>
              <a:t>2024-25 Annual Update Table</a:t>
            </a:r>
          </a:p>
          <a:p>
            <a:pPr marL="457200" indent="-457200">
              <a:buFontTx/>
              <a:buChar char="-"/>
            </a:pPr>
            <a:r>
              <a:rPr lang="en-US" sz="1900" dirty="0"/>
              <a:t>Summary comparison of all action identified in the prior year LCAP.</a:t>
            </a:r>
          </a:p>
        </p:txBody>
      </p:sp>
      <p:sp>
        <p:nvSpPr>
          <p:cNvPr id="8" name="Content Placeholder 2">
            <a:extLst>
              <a:ext uri="{FF2B5EF4-FFF2-40B4-BE49-F238E27FC236}">
                <a16:creationId xmlns:a16="http://schemas.microsoft.com/office/drawing/2014/main" id="{AB7106D5-900A-F723-1A81-BD996611B1A3}"/>
              </a:ext>
            </a:extLst>
          </p:cNvPr>
          <p:cNvSpPr txBox="1">
            <a:spLocks/>
          </p:cNvSpPr>
          <p:nvPr/>
        </p:nvSpPr>
        <p:spPr>
          <a:xfrm>
            <a:off x="252271" y="3630376"/>
            <a:ext cx="5302705" cy="1405592"/>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rgbClr val="17285D"/>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7285D"/>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7285D"/>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7285D"/>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7285D"/>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600" b="1" dirty="0">
                <a:solidFill>
                  <a:schemeClr val="accent6"/>
                </a:solidFill>
                <a:effectLst>
                  <a:outerShdw blurRad="38100" dist="38100" dir="2700000" algn="tl">
                    <a:srgbClr val="000000">
                      <a:alpha val="43137"/>
                    </a:srgbClr>
                  </a:outerShdw>
                </a:effectLst>
              </a:rPr>
              <a:t>2025-26 Contributing Actions Table</a:t>
            </a:r>
          </a:p>
          <a:p>
            <a:pPr marL="457200" indent="-457200">
              <a:buFontTx/>
              <a:buChar char="-"/>
            </a:pPr>
            <a:r>
              <a:rPr lang="en-US" sz="2200" dirty="0"/>
              <a:t>Summary of all S&amp;C funded actions identified in the LCAP.</a:t>
            </a:r>
          </a:p>
        </p:txBody>
      </p:sp>
      <p:sp>
        <p:nvSpPr>
          <p:cNvPr id="9" name="Content Placeholder 2">
            <a:extLst>
              <a:ext uri="{FF2B5EF4-FFF2-40B4-BE49-F238E27FC236}">
                <a16:creationId xmlns:a16="http://schemas.microsoft.com/office/drawing/2014/main" id="{6C6F3566-D1E2-482F-09FC-EA8D80AB9A41}"/>
              </a:ext>
            </a:extLst>
          </p:cNvPr>
          <p:cNvSpPr txBox="1">
            <a:spLocks/>
          </p:cNvSpPr>
          <p:nvPr/>
        </p:nvSpPr>
        <p:spPr>
          <a:xfrm>
            <a:off x="5715405" y="3785389"/>
            <a:ext cx="5302705" cy="1405592"/>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rgbClr val="17285D"/>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7285D"/>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7285D"/>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7285D"/>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7285D"/>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600" b="1" dirty="0">
                <a:solidFill>
                  <a:schemeClr val="accent6"/>
                </a:solidFill>
                <a:effectLst>
                  <a:outerShdw blurRad="38100" dist="38100" dir="2700000" algn="tl">
                    <a:srgbClr val="000000">
                      <a:alpha val="43137"/>
                    </a:srgbClr>
                  </a:outerShdw>
                </a:effectLst>
              </a:rPr>
              <a:t>2024-25 LCFF Carryover Table</a:t>
            </a:r>
          </a:p>
          <a:p>
            <a:pPr marL="457200" indent="-457200">
              <a:buFontTx/>
              <a:buChar char="-"/>
            </a:pPr>
            <a:r>
              <a:rPr lang="en-US" sz="2200" dirty="0"/>
              <a:t>Summary of unspent S&amp;C funds from the prior LCAP.</a:t>
            </a:r>
          </a:p>
        </p:txBody>
      </p:sp>
    </p:spTree>
    <p:extLst>
      <p:ext uri="{BB962C8B-B14F-4D97-AF65-F5344CB8AC3E}">
        <p14:creationId xmlns:p14="http://schemas.microsoft.com/office/powerpoint/2010/main" val="20366100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6A65F295-87E3-07EC-3DA7-3C61B6C9A261}"/>
              </a:ext>
            </a:extLst>
          </p:cNvPr>
          <p:cNvSpPr>
            <a:spLocks noGrp="1"/>
          </p:cNvSpPr>
          <p:nvPr>
            <p:ph type="title"/>
          </p:nvPr>
        </p:nvSpPr>
        <p:spPr>
          <a:xfrm>
            <a:off x="2853267" y="2721537"/>
            <a:ext cx="6485466" cy="2518373"/>
          </a:xfrm>
        </p:spPr>
        <p:txBody>
          <a:bodyPr/>
          <a:lstStyle/>
          <a:p>
            <a:pPr algn="ctr"/>
            <a:r>
              <a:rPr lang="en-US" sz="5400" dirty="0"/>
              <a:t>LCAP CHANGES</a:t>
            </a:r>
          </a:p>
        </p:txBody>
      </p:sp>
    </p:spTree>
    <p:extLst>
      <p:ext uri="{BB962C8B-B14F-4D97-AF65-F5344CB8AC3E}">
        <p14:creationId xmlns:p14="http://schemas.microsoft.com/office/powerpoint/2010/main" val="37130712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2965A623-048E-C597-D254-BD7C31830FA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90BED5E-2806-DBC6-A378-8482A8CBCA06}"/>
              </a:ext>
            </a:extLst>
          </p:cNvPr>
          <p:cNvSpPr>
            <a:spLocks noGrp="1"/>
          </p:cNvSpPr>
          <p:nvPr>
            <p:ph type="title"/>
          </p:nvPr>
        </p:nvSpPr>
        <p:spPr/>
        <p:txBody>
          <a:bodyPr/>
          <a:lstStyle/>
          <a:p>
            <a:r>
              <a:rPr lang="en-US" dirty="0"/>
              <a:t>GOAL #1 – action changes</a:t>
            </a:r>
          </a:p>
        </p:txBody>
      </p:sp>
      <p:sp>
        <p:nvSpPr>
          <p:cNvPr id="4" name="Rectangle 3">
            <a:extLst>
              <a:ext uri="{FF2B5EF4-FFF2-40B4-BE49-F238E27FC236}">
                <a16:creationId xmlns:a16="http://schemas.microsoft.com/office/drawing/2014/main" id="{58CF5A80-6636-8ABB-6680-2C2A79FE309F}"/>
              </a:ext>
            </a:extLst>
          </p:cNvPr>
          <p:cNvSpPr/>
          <p:nvPr/>
        </p:nvSpPr>
        <p:spPr>
          <a:xfrm>
            <a:off x="537884" y="1240252"/>
            <a:ext cx="9663952" cy="4712059"/>
          </a:xfrm>
          <a:prstGeom prst="rect">
            <a:avLst/>
          </a:prstGeom>
          <a:ln w="76200">
            <a:solidFill>
              <a:srgbClr val="13204B"/>
            </a:solidFill>
            <a:prstDash val="dash"/>
          </a:ln>
        </p:spPr>
        <p:txBody>
          <a:bodyPr wrap="square">
            <a:spAutoFit/>
          </a:bodyPr>
          <a:lstStyle/>
          <a:p>
            <a:pPr algn="ctr"/>
            <a:r>
              <a:rPr lang="en-US" sz="3600" b="1" dirty="0">
                <a:solidFill>
                  <a:srgbClr val="17285D"/>
                </a:solidFill>
                <a:latin typeface="Calibri" panose="020F0502020204030204" pitchFamily="34" charset="0"/>
                <a:cs typeface="Calibri" panose="020F0502020204030204" pitchFamily="34" charset="0"/>
              </a:rPr>
              <a:t>Student Academic Achievement</a:t>
            </a:r>
          </a:p>
          <a:p>
            <a:pPr algn="ctr"/>
            <a:r>
              <a:rPr lang="en-US" sz="3600" b="1" dirty="0">
                <a:solidFill>
                  <a:srgbClr val="F9AB3F"/>
                </a:solidFill>
              </a:rPr>
              <a:t>Changes to Actions:</a:t>
            </a:r>
          </a:p>
          <a:p>
            <a:pPr>
              <a:lnSpc>
                <a:spcPct val="90000"/>
              </a:lnSpc>
              <a:spcBef>
                <a:spcPts val="1000"/>
              </a:spcBef>
              <a:defRPr/>
            </a:pPr>
            <a:r>
              <a:rPr lang="en-US" b="1" dirty="0">
                <a:solidFill>
                  <a:srgbClr val="000000"/>
                </a:solidFill>
                <a:latin typeface="Arial" panose="020B0604020202020204" pitchFamily="34" charset="0"/>
                <a:cs typeface="Calibri" panose="020F0502020204030204" pitchFamily="34" charset="0"/>
              </a:rPr>
              <a:t>Action 1.1</a:t>
            </a:r>
            <a:r>
              <a:rPr lang="en-US" dirty="0">
                <a:solidFill>
                  <a:srgbClr val="000000"/>
                </a:solidFill>
                <a:latin typeface="Arial" panose="020B0604020202020204" pitchFamily="34" charset="0"/>
                <a:cs typeface="Calibri" panose="020F0502020204030204" pitchFamily="34" charset="0"/>
              </a:rPr>
              <a:t> – Revised action description to reflect current action implementation. Moved Career Exploration Software and Programs to Action 1.2. Removed statement, "These activities are intended..."</a:t>
            </a:r>
          </a:p>
          <a:p>
            <a:pPr>
              <a:lnSpc>
                <a:spcPct val="90000"/>
              </a:lnSpc>
              <a:spcBef>
                <a:spcPts val="1000"/>
              </a:spcBef>
              <a:defRPr/>
            </a:pPr>
            <a:r>
              <a:rPr lang="en-US" b="1" dirty="0">
                <a:solidFill>
                  <a:srgbClr val="000000"/>
                </a:solidFill>
                <a:latin typeface="Arial" panose="020B0604020202020204" pitchFamily="34" charset="0"/>
                <a:cs typeface="Calibri" panose="020F0502020204030204" pitchFamily="34" charset="0"/>
              </a:rPr>
              <a:t>Action 1.2</a:t>
            </a:r>
            <a:r>
              <a:rPr lang="en-US" dirty="0">
                <a:solidFill>
                  <a:srgbClr val="000000"/>
                </a:solidFill>
                <a:latin typeface="Arial" panose="020B0604020202020204" pitchFamily="34" charset="0"/>
                <a:cs typeface="Calibri" panose="020F0502020204030204" pitchFamily="34" charset="0"/>
              </a:rPr>
              <a:t> – Added "Career Exploration Software and Programs" narrative to the action description. </a:t>
            </a:r>
          </a:p>
          <a:p>
            <a:pPr>
              <a:lnSpc>
                <a:spcPct val="90000"/>
              </a:lnSpc>
              <a:spcBef>
                <a:spcPts val="1000"/>
              </a:spcBef>
              <a:defRPr/>
            </a:pPr>
            <a:r>
              <a:rPr lang="en-US" b="1" dirty="0">
                <a:solidFill>
                  <a:srgbClr val="000000"/>
                </a:solidFill>
                <a:latin typeface="Arial" panose="020B0604020202020204" pitchFamily="34" charset="0"/>
                <a:cs typeface="Calibri" panose="020F0502020204030204" pitchFamily="34" charset="0"/>
              </a:rPr>
              <a:t>Actions 1.4, 1.6, 1.7, 1.12, and 1.13 </a:t>
            </a:r>
            <a:r>
              <a:rPr lang="en-US" dirty="0">
                <a:solidFill>
                  <a:srgbClr val="000000"/>
                </a:solidFill>
                <a:latin typeface="Arial" panose="020B0604020202020204" pitchFamily="34" charset="0"/>
                <a:cs typeface="Calibri" panose="020F0502020204030204" pitchFamily="34" charset="0"/>
              </a:rPr>
              <a:t>– Added Learning Recovery Emergency Block Grant (LREBG) requirements which includes proposed use of funds, projected allocation for 2025-2026 and 2026-2027 school years, research in support of the strategy, and identified metrics.</a:t>
            </a:r>
          </a:p>
          <a:p>
            <a:pPr>
              <a:lnSpc>
                <a:spcPct val="90000"/>
              </a:lnSpc>
              <a:spcBef>
                <a:spcPts val="1000"/>
              </a:spcBef>
              <a:defRPr/>
            </a:pPr>
            <a:r>
              <a:rPr lang="en-US" b="1" dirty="0">
                <a:solidFill>
                  <a:srgbClr val="000000"/>
                </a:solidFill>
                <a:latin typeface="Arial" panose="020B0604020202020204" pitchFamily="34" charset="0"/>
                <a:cs typeface="Calibri" panose="020F0502020204030204" pitchFamily="34" charset="0"/>
              </a:rPr>
              <a:t>Action 1.6</a:t>
            </a:r>
            <a:r>
              <a:rPr lang="en-US" dirty="0">
                <a:solidFill>
                  <a:srgbClr val="000000"/>
                </a:solidFill>
                <a:latin typeface="Arial" panose="020B0604020202020204" pitchFamily="34" charset="0"/>
                <a:cs typeface="Calibri" panose="020F0502020204030204" pitchFamily="34" charset="0"/>
              </a:rPr>
              <a:t> – Removed duplicative narrative regarding translation services.</a:t>
            </a:r>
          </a:p>
          <a:p>
            <a:pPr>
              <a:lnSpc>
                <a:spcPct val="90000"/>
              </a:lnSpc>
              <a:spcBef>
                <a:spcPts val="1000"/>
              </a:spcBef>
              <a:defRPr/>
            </a:pPr>
            <a:r>
              <a:rPr lang="en-US" b="1" dirty="0">
                <a:solidFill>
                  <a:srgbClr val="000000"/>
                </a:solidFill>
                <a:latin typeface="Arial" panose="020B0604020202020204" pitchFamily="34" charset="0"/>
                <a:cs typeface="Calibri" panose="020F0502020204030204" pitchFamily="34" charset="0"/>
              </a:rPr>
              <a:t>Action 1.13 </a:t>
            </a:r>
            <a:r>
              <a:rPr lang="en-US" dirty="0">
                <a:solidFill>
                  <a:srgbClr val="000000"/>
                </a:solidFill>
                <a:latin typeface="Arial" panose="020B0604020202020204" pitchFamily="34" charset="0"/>
                <a:cs typeface="Calibri" panose="020F0502020204030204" pitchFamily="34" charset="0"/>
              </a:rPr>
              <a:t>– Revised action description to provide improved clarity for parents.</a:t>
            </a:r>
          </a:p>
          <a:p>
            <a:pPr>
              <a:lnSpc>
                <a:spcPct val="90000"/>
              </a:lnSpc>
              <a:spcBef>
                <a:spcPts val="1000"/>
              </a:spcBef>
              <a:defRPr/>
            </a:pPr>
            <a:r>
              <a:rPr lang="en-US" b="1" dirty="0">
                <a:solidFill>
                  <a:srgbClr val="000000"/>
                </a:solidFill>
                <a:latin typeface="Arial" panose="020B0604020202020204" pitchFamily="34" charset="0"/>
                <a:cs typeface="Calibri" panose="020F0502020204030204" pitchFamily="34" charset="0"/>
              </a:rPr>
              <a:t>Action 1.16</a:t>
            </a:r>
            <a:r>
              <a:rPr lang="en-US" dirty="0">
                <a:solidFill>
                  <a:srgbClr val="000000"/>
                </a:solidFill>
                <a:latin typeface="Arial" panose="020B0604020202020204" pitchFamily="34" charset="0"/>
                <a:cs typeface="Calibri" panose="020F0502020204030204" pitchFamily="34" charset="0"/>
              </a:rPr>
              <a:t> – Revised action description to provide improved clarity for parents. </a:t>
            </a:r>
          </a:p>
        </p:txBody>
      </p:sp>
    </p:spTree>
    <p:extLst>
      <p:ext uri="{BB962C8B-B14F-4D97-AF65-F5344CB8AC3E}">
        <p14:creationId xmlns:p14="http://schemas.microsoft.com/office/powerpoint/2010/main" val="31389468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D9BF7F7A-5224-24E3-4326-4EE20F56CF1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B4254E5-9300-AD94-2D90-99C921610AD6}"/>
              </a:ext>
            </a:extLst>
          </p:cNvPr>
          <p:cNvSpPr>
            <a:spLocks noGrp="1"/>
          </p:cNvSpPr>
          <p:nvPr>
            <p:ph type="title"/>
          </p:nvPr>
        </p:nvSpPr>
        <p:spPr/>
        <p:txBody>
          <a:bodyPr/>
          <a:lstStyle/>
          <a:p>
            <a:r>
              <a:rPr lang="en-US" dirty="0"/>
              <a:t>GOAL #2 – action changes</a:t>
            </a:r>
            <a:endParaRPr lang="en-US" sz="2000" dirty="0"/>
          </a:p>
        </p:txBody>
      </p:sp>
      <p:sp>
        <p:nvSpPr>
          <p:cNvPr id="9" name="Rectangle 8">
            <a:extLst>
              <a:ext uri="{FF2B5EF4-FFF2-40B4-BE49-F238E27FC236}">
                <a16:creationId xmlns:a16="http://schemas.microsoft.com/office/drawing/2014/main" id="{9A390648-E5C4-506D-4C67-3B969D3A813C}"/>
              </a:ext>
            </a:extLst>
          </p:cNvPr>
          <p:cNvSpPr/>
          <p:nvPr/>
        </p:nvSpPr>
        <p:spPr>
          <a:xfrm>
            <a:off x="537882" y="1240252"/>
            <a:ext cx="9663954" cy="4140621"/>
          </a:xfrm>
          <a:prstGeom prst="rect">
            <a:avLst/>
          </a:prstGeom>
          <a:ln w="76200">
            <a:solidFill>
              <a:srgbClr val="13204B"/>
            </a:solidFill>
            <a:prstDash val="dash"/>
          </a:ln>
        </p:spPr>
        <p:txBody>
          <a:bodyPr wrap="square">
            <a:spAutoFit/>
          </a:bodyPr>
          <a:lstStyle/>
          <a:p>
            <a:pPr algn="ctr"/>
            <a:r>
              <a:rPr lang="en-US" sz="3600" b="1" dirty="0">
                <a:solidFill>
                  <a:srgbClr val="17285D"/>
                </a:solidFill>
                <a:latin typeface="Calibri" panose="020F0502020204030204" pitchFamily="34" charset="0"/>
                <a:cs typeface="Calibri" panose="020F0502020204030204" pitchFamily="34" charset="0"/>
              </a:rPr>
              <a:t>Centering Around the Whole Child, </a:t>
            </a:r>
          </a:p>
          <a:p>
            <a:pPr algn="ctr"/>
            <a:r>
              <a:rPr lang="en-US" sz="3600" b="1" dirty="0">
                <a:solidFill>
                  <a:srgbClr val="17285D"/>
                </a:solidFill>
                <a:latin typeface="Calibri" panose="020F0502020204030204" pitchFamily="34" charset="0"/>
                <a:cs typeface="Calibri" panose="020F0502020204030204" pitchFamily="34" charset="0"/>
              </a:rPr>
              <a:t>Whole Family, Whole Community </a:t>
            </a:r>
          </a:p>
          <a:p>
            <a:pPr algn="ctr"/>
            <a:r>
              <a:rPr lang="en-US" sz="3600" b="1" dirty="0">
                <a:solidFill>
                  <a:srgbClr val="F9AB3F"/>
                </a:solidFill>
              </a:rPr>
              <a:t>Changes to Actions:</a:t>
            </a:r>
          </a:p>
          <a:p>
            <a:pPr>
              <a:lnSpc>
                <a:spcPct val="90000"/>
              </a:lnSpc>
              <a:spcBef>
                <a:spcPts val="1000"/>
              </a:spcBef>
              <a:defRPr/>
            </a:pPr>
            <a:r>
              <a:rPr lang="en-US" b="1" dirty="0">
                <a:solidFill>
                  <a:srgbClr val="000000"/>
                </a:solidFill>
                <a:latin typeface="Arial" panose="020B0604020202020204" pitchFamily="34" charset="0"/>
                <a:cs typeface="Calibri" panose="020F0502020204030204" pitchFamily="34" charset="0"/>
              </a:rPr>
              <a:t>Action 2.5</a:t>
            </a:r>
            <a:r>
              <a:rPr lang="en-US" dirty="0">
                <a:solidFill>
                  <a:srgbClr val="000000"/>
                </a:solidFill>
                <a:latin typeface="Arial" panose="020B0604020202020204" pitchFamily="34" charset="0"/>
                <a:cs typeface="Calibri" panose="020F0502020204030204" pitchFamily="34" charset="0"/>
              </a:rPr>
              <a:t> – Added “Coordinator” to clarify the position title as “PBIS Coordinator”.</a:t>
            </a:r>
          </a:p>
          <a:p>
            <a:pPr>
              <a:lnSpc>
                <a:spcPct val="90000"/>
              </a:lnSpc>
              <a:spcBef>
                <a:spcPts val="1000"/>
              </a:spcBef>
              <a:defRPr/>
            </a:pPr>
            <a:r>
              <a:rPr lang="en-US" b="1" dirty="0">
                <a:solidFill>
                  <a:srgbClr val="000000"/>
                </a:solidFill>
                <a:latin typeface="Arial" panose="020B0604020202020204" pitchFamily="34" charset="0"/>
                <a:cs typeface="Calibri" panose="020F0502020204030204" pitchFamily="34" charset="0"/>
              </a:rPr>
              <a:t>Action 2.11</a:t>
            </a:r>
            <a:r>
              <a:rPr lang="en-US" dirty="0">
                <a:solidFill>
                  <a:srgbClr val="000000"/>
                </a:solidFill>
                <a:latin typeface="Arial" panose="020B0604020202020204" pitchFamily="34" charset="0"/>
                <a:cs typeface="Calibri" panose="020F0502020204030204" pitchFamily="34" charset="0"/>
              </a:rPr>
              <a:t> - Narrative was updated to improve clarity for parents including the inclusion of "Saturday School" activities</a:t>
            </a:r>
          </a:p>
          <a:p>
            <a:pPr>
              <a:lnSpc>
                <a:spcPct val="90000"/>
              </a:lnSpc>
              <a:spcBef>
                <a:spcPts val="1000"/>
              </a:spcBef>
              <a:defRPr/>
            </a:pPr>
            <a:r>
              <a:rPr lang="en-US" b="1" dirty="0">
                <a:solidFill>
                  <a:srgbClr val="000000"/>
                </a:solidFill>
                <a:latin typeface="Arial" panose="020B0604020202020204" pitchFamily="34" charset="0"/>
                <a:cs typeface="Calibri" panose="020F0502020204030204" pitchFamily="34" charset="0"/>
              </a:rPr>
              <a:t>Action 2.13</a:t>
            </a:r>
            <a:r>
              <a:rPr lang="en-US" dirty="0">
                <a:solidFill>
                  <a:srgbClr val="000000"/>
                </a:solidFill>
                <a:latin typeface="Arial" panose="020B0604020202020204" pitchFamily="34" charset="0"/>
                <a:cs typeface="Calibri" panose="020F0502020204030204" pitchFamily="34" charset="0"/>
              </a:rPr>
              <a:t> – Corrected typographical error to position title to read “Psychologists”.</a:t>
            </a:r>
          </a:p>
          <a:p>
            <a:pPr>
              <a:lnSpc>
                <a:spcPct val="90000"/>
              </a:lnSpc>
              <a:spcBef>
                <a:spcPts val="1000"/>
              </a:spcBef>
              <a:defRPr/>
            </a:pPr>
            <a:r>
              <a:rPr lang="en-US" b="1" dirty="0">
                <a:solidFill>
                  <a:srgbClr val="000000"/>
                </a:solidFill>
                <a:latin typeface="Arial" panose="020B0604020202020204" pitchFamily="34" charset="0"/>
                <a:cs typeface="Calibri" panose="020F0502020204030204" pitchFamily="34" charset="0"/>
              </a:rPr>
              <a:t>Action 2.14 </a:t>
            </a:r>
            <a:r>
              <a:rPr lang="en-US" dirty="0">
                <a:solidFill>
                  <a:srgbClr val="000000"/>
                </a:solidFill>
                <a:latin typeface="Arial" panose="020B0604020202020204" pitchFamily="34" charset="0"/>
                <a:cs typeface="Calibri" panose="020F0502020204030204" pitchFamily="34" charset="0"/>
              </a:rPr>
              <a:t>– Added Learning Recovery Emergency Block Grant (LREBG) proposed use of funds and projected allocation for 2025-2026 and 2026-2027 school years.</a:t>
            </a:r>
          </a:p>
          <a:p>
            <a:pPr>
              <a:lnSpc>
                <a:spcPct val="90000"/>
              </a:lnSpc>
              <a:spcBef>
                <a:spcPts val="1000"/>
              </a:spcBef>
              <a:defRPr/>
            </a:pPr>
            <a:endParaRPr lang="en-US" dirty="0">
              <a:solidFill>
                <a:srgbClr val="000000"/>
              </a:solidFill>
              <a:latin typeface="Arial" panose="020B0604020202020204" pitchFamily="34" charset="0"/>
              <a:cs typeface="Calibri" panose="020F0502020204030204" pitchFamily="34" charset="0"/>
            </a:endParaRPr>
          </a:p>
        </p:txBody>
      </p:sp>
    </p:spTree>
    <p:extLst>
      <p:ext uri="{BB962C8B-B14F-4D97-AF65-F5344CB8AC3E}">
        <p14:creationId xmlns:p14="http://schemas.microsoft.com/office/powerpoint/2010/main" val="9727727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5E3CBA48-D224-2B06-7DB7-3C2AE1A629A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A3066CE-D973-8CA7-48E6-A770E1EBD1A9}"/>
              </a:ext>
            </a:extLst>
          </p:cNvPr>
          <p:cNvSpPr>
            <a:spLocks noGrp="1"/>
          </p:cNvSpPr>
          <p:nvPr>
            <p:ph type="title"/>
          </p:nvPr>
        </p:nvSpPr>
        <p:spPr/>
        <p:txBody>
          <a:bodyPr/>
          <a:lstStyle/>
          <a:p>
            <a:r>
              <a:rPr lang="en-US" dirty="0"/>
              <a:t>GOAL #2 – action changes (cont’d)</a:t>
            </a:r>
            <a:endParaRPr lang="en-US" sz="2000" dirty="0"/>
          </a:p>
        </p:txBody>
      </p:sp>
      <p:sp>
        <p:nvSpPr>
          <p:cNvPr id="9" name="Rectangle 8">
            <a:extLst>
              <a:ext uri="{FF2B5EF4-FFF2-40B4-BE49-F238E27FC236}">
                <a16:creationId xmlns:a16="http://schemas.microsoft.com/office/drawing/2014/main" id="{7837FC9D-635E-D84C-EFD3-71C634B2E615}"/>
              </a:ext>
            </a:extLst>
          </p:cNvPr>
          <p:cNvSpPr/>
          <p:nvPr/>
        </p:nvSpPr>
        <p:spPr>
          <a:xfrm>
            <a:off x="537882" y="1240252"/>
            <a:ext cx="9663954" cy="5009577"/>
          </a:xfrm>
          <a:prstGeom prst="rect">
            <a:avLst/>
          </a:prstGeom>
          <a:ln w="76200">
            <a:solidFill>
              <a:srgbClr val="13204B"/>
            </a:solidFill>
            <a:prstDash val="dash"/>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17285D"/>
                </a:solidFill>
                <a:effectLst/>
                <a:uLnTx/>
                <a:uFillTx/>
                <a:latin typeface="Calibri" panose="020F0502020204030204" pitchFamily="34" charset="0"/>
                <a:ea typeface="+mn-ea"/>
                <a:cs typeface="Calibri" panose="020F0502020204030204" pitchFamily="34" charset="0"/>
              </a:rPr>
              <a:t>Centering Around the Whole Child,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17285D"/>
                </a:solidFill>
                <a:effectLst/>
                <a:uLnTx/>
                <a:uFillTx/>
                <a:latin typeface="Calibri" panose="020F0502020204030204" pitchFamily="34" charset="0"/>
                <a:ea typeface="+mn-ea"/>
                <a:cs typeface="Calibri" panose="020F0502020204030204" pitchFamily="34" charset="0"/>
              </a:rPr>
              <a:t>Whole Family, Whole Community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9AB3F"/>
                </a:solidFill>
                <a:effectLst/>
                <a:uLnTx/>
                <a:uFillTx/>
                <a:latin typeface="Gill Sans MT"/>
                <a:ea typeface="+mn-ea"/>
                <a:cs typeface="+mn-cs"/>
              </a:rPr>
              <a:t>Changes to Actions:</a:t>
            </a:r>
          </a:p>
          <a:p>
            <a:pPr>
              <a:lnSpc>
                <a:spcPct val="90000"/>
              </a:lnSpc>
              <a:spcBef>
                <a:spcPts val="1000"/>
              </a:spcBef>
              <a:defRPr/>
            </a:pPr>
            <a:r>
              <a:rPr lang="en-US" b="1" dirty="0">
                <a:solidFill>
                  <a:srgbClr val="000000"/>
                </a:solidFill>
                <a:latin typeface="Arial" panose="020B0604020202020204" pitchFamily="34" charset="0"/>
                <a:cs typeface="Calibri" panose="020F0502020204030204" pitchFamily="34" charset="0"/>
              </a:rPr>
              <a:t>Action 2.16 </a:t>
            </a:r>
            <a:r>
              <a:rPr lang="en-US" dirty="0">
                <a:solidFill>
                  <a:srgbClr val="000000"/>
                </a:solidFill>
                <a:latin typeface="Arial" panose="020B0604020202020204" pitchFamily="34" charset="0"/>
                <a:cs typeface="Calibri" panose="020F0502020204030204" pitchFamily="34" charset="0"/>
              </a:rPr>
              <a:t>– Revised Action Title Field to read: Sustainability of Assistant Principals According to School-Specific Needs and Staffing Ratio Guidelines. In the Action Description/Narrative field, added a clarifying phrase “using a ratio to determine site needs” to describe how positions are determined at school sites. Removed the limitation of "Tk-8" grades to expand support to high schools as well.</a:t>
            </a:r>
          </a:p>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panose="020B0604020202020204" pitchFamily="34" charset="0"/>
                <a:ea typeface="+mn-ea"/>
                <a:cs typeface="Calibri" panose="020F0502020204030204" pitchFamily="34" charset="0"/>
              </a:rPr>
              <a:t>Action 2.19 </a:t>
            </a: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Calibri" panose="020F0502020204030204" pitchFamily="34" charset="0"/>
              </a:rPr>
              <a:t>- Revised second paragraph in the action description to correct the position title to "Network Support Technicians".</a:t>
            </a:r>
          </a:p>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panose="020B0604020202020204" pitchFamily="34" charset="0"/>
                <a:ea typeface="+mn-ea"/>
                <a:cs typeface="Calibri" panose="020F0502020204030204" pitchFamily="34" charset="0"/>
              </a:rPr>
              <a:t>Action 2.20 </a:t>
            </a: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Calibri" panose="020F0502020204030204" pitchFamily="34" charset="0"/>
              </a:rPr>
              <a:t>- Narrative was updated to provide clarity for parents and update from student "laptops" to “Chromebooks".</a:t>
            </a:r>
          </a:p>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panose="020B0604020202020204" pitchFamily="34" charset="0"/>
                <a:ea typeface="+mn-ea"/>
                <a:cs typeface="Calibri" panose="020F0502020204030204" pitchFamily="34" charset="0"/>
              </a:rPr>
              <a:t>Action 2.22 </a:t>
            </a: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Calibri" panose="020F0502020204030204" pitchFamily="34" charset="0"/>
              </a:rPr>
              <a:t>– Added Learning Recovery Emergency Block Grant (LREBG) proposed use of funds and projected allocation for 2025-2026 and 2026-2027 school years.</a:t>
            </a:r>
          </a:p>
        </p:txBody>
      </p:sp>
    </p:spTree>
    <p:extLst>
      <p:ext uri="{BB962C8B-B14F-4D97-AF65-F5344CB8AC3E}">
        <p14:creationId xmlns:p14="http://schemas.microsoft.com/office/powerpoint/2010/main" val="24785401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7E62DC73-00BD-4435-994C-5E57038BFEB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DFDE99E-FF22-A0A8-BBED-C7E7AB18154E}"/>
              </a:ext>
            </a:extLst>
          </p:cNvPr>
          <p:cNvSpPr>
            <a:spLocks noGrp="1"/>
          </p:cNvSpPr>
          <p:nvPr>
            <p:ph type="title"/>
          </p:nvPr>
        </p:nvSpPr>
        <p:spPr/>
        <p:txBody>
          <a:bodyPr/>
          <a:lstStyle/>
          <a:p>
            <a:r>
              <a:rPr lang="en-US" dirty="0"/>
              <a:t>GOAL #3 – action changes</a:t>
            </a:r>
          </a:p>
        </p:txBody>
      </p:sp>
      <p:sp>
        <p:nvSpPr>
          <p:cNvPr id="4" name="Rectangle 3">
            <a:extLst>
              <a:ext uri="{FF2B5EF4-FFF2-40B4-BE49-F238E27FC236}">
                <a16:creationId xmlns:a16="http://schemas.microsoft.com/office/drawing/2014/main" id="{4F4EFD88-25E6-5E8D-7F5E-200E5086F64B}"/>
              </a:ext>
            </a:extLst>
          </p:cNvPr>
          <p:cNvSpPr/>
          <p:nvPr/>
        </p:nvSpPr>
        <p:spPr>
          <a:xfrm>
            <a:off x="537884" y="1240252"/>
            <a:ext cx="9663952" cy="3634841"/>
          </a:xfrm>
          <a:prstGeom prst="rect">
            <a:avLst/>
          </a:prstGeom>
          <a:ln w="76200">
            <a:solidFill>
              <a:srgbClr val="13204B"/>
            </a:solidFill>
            <a:prstDash val="dash"/>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17285D"/>
                </a:solidFill>
                <a:effectLst/>
                <a:uLnTx/>
                <a:uFillTx/>
                <a:latin typeface="Calibri" panose="020F0502020204030204" pitchFamily="34" charset="0"/>
                <a:ea typeface="+mn-ea"/>
                <a:cs typeface="Calibri" panose="020F0502020204030204" pitchFamily="34" charset="0"/>
              </a:rPr>
              <a:t>Passions, Interests and Talents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17285D"/>
                </a:solidFill>
                <a:effectLst/>
                <a:uLnTx/>
                <a:uFillTx/>
                <a:latin typeface="Calibri" panose="020F0502020204030204" pitchFamily="34" charset="0"/>
                <a:ea typeface="+mn-ea"/>
                <a:cs typeface="Calibri" panose="020F0502020204030204" pitchFamily="34" charset="0"/>
              </a:rPr>
              <a:t>of the Modern Student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9AB3F"/>
                </a:solidFill>
                <a:effectLst/>
                <a:uLnTx/>
                <a:uFillTx/>
                <a:latin typeface="Gill Sans MT"/>
                <a:ea typeface="+mn-ea"/>
                <a:cs typeface="+mn-cs"/>
              </a:rPr>
              <a:t>Changes to Actions:</a:t>
            </a:r>
          </a:p>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panose="020B0604020202020204" pitchFamily="34" charset="0"/>
                <a:ea typeface="+mn-ea"/>
                <a:cs typeface="Calibri" panose="020F0502020204030204" pitchFamily="34" charset="0"/>
              </a:rPr>
              <a:t>Action 3.1 </a:t>
            </a:r>
            <a:r>
              <a:rPr kumimoji="0" lang="en-US" sz="1800" i="0" u="none" strike="noStrike" kern="1200" cap="none" spc="0" normalizeH="0" baseline="0" noProof="0" dirty="0">
                <a:ln>
                  <a:noFill/>
                </a:ln>
                <a:solidFill>
                  <a:srgbClr val="000000"/>
                </a:solidFill>
                <a:effectLst/>
                <a:uLnTx/>
                <a:uFillTx/>
                <a:latin typeface="Arial" panose="020B0604020202020204" pitchFamily="34" charset="0"/>
                <a:ea typeface="+mn-ea"/>
                <a:cs typeface="Calibri" panose="020F0502020204030204" pitchFamily="34" charset="0"/>
              </a:rPr>
              <a:t>- Added clarifying specific student activity clubs and job-skill based experiences. Added State Seal of Civic Engagement (SSCE) as a student engagement and leadership opportunity.</a:t>
            </a:r>
          </a:p>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panose="020B0604020202020204" pitchFamily="34" charset="0"/>
                <a:ea typeface="+mn-ea"/>
                <a:cs typeface="Calibri" panose="020F0502020204030204" pitchFamily="34" charset="0"/>
              </a:rPr>
              <a:t>Action 3.3 </a:t>
            </a:r>
            <a:r>
              <a:rPr kumimoji="0" lang="en-US" sz="1800" i="0" u="none" strike="noStrike" kern="1200" cap="none" spc="0" normalizeH="0" baseline="0" noProof="0" dirty="0">
                <a:ln>
                  <a:noFill/>
                </a:ln>
                <a:solidFill>
                  <a:srgbClr val="000000"/>
                </a:solidFill>
                <a:effectLst/>
                <a:uLnTx/>
                <a:uFillTx/>
                <a:latin typeface="Arial" panose="020B0604020202020204" pitchFamily="34" charset="0"/>
                <a:ea typeface="+mn-ea"/>
                <a:cs typeface="Calibri" panose="020F0502020204030204" pitchFamily="34" charset="0"/>
              </a:rPr>
              <a:t>- Revised narrative description to better reflect Arts programming and opportunities being implemented.</a:t>
            </a:r>
          </a:p>
          <a:p>
            <a:pPr marL="0" marR="0" lvl="0" indent="0" algn="l" defTabSz="914400" rtl="0" eaLnBrk="1" fontAlgn="auto" latinLnBrk="0" hangingPunct="1">
              <a:lnSpc>
                <a:spcPct val="90000"/>
              </a:lnSpc>
              <a:spcBef>
                <a:spcPts val="1000"/>
              </a:spcBef>
              <a:spcAft>
                <a:spcPts val="0"/>
              </a:spcAft>
              <a:buClrTx/>
              <a:buSzTx/>
              <a:buFontTx/>
              <a:buNone/>
              <a:tabLst/>
              <a:defRPr/>
            </a:pPr>
            <a:endParaRPr kumimoji="0" lang="en-US" sz="1800" i="0" u="none" strike="noStrike" kern="1200" cap="none" spc="0" normalizeH="0" baseline="0" noProof="0" dirty="0">
              <a:ln>
                <a:noFill/>
              </a:ln>
              <a:solidFill>
                <a:srgbClr val="000000"/>
              </a:solidFill>
              <a:effectLst/>
              <a:uLnTx/>
              <a:uFillTx/>
              <a:latin typeface="Arial" panose="020B0604020202020204" pitchFamily="34" charset="0"/>
              <a:ea typeface="+mn-ea"/>
              <a:cs typeface="Calibri" panose="020F0502020204030204" pitchFamily="34" charset="0"/>
            </a:endParaRPr>
          </a:p>
        </p:txBody>
      </p:sp>
    </p:spTree>
    <p:extLst>
      <p:ext uri="{BB962C8B-B14F-4D97-AF65-F5344CB8AC3E}">
        <p14:creationId xmlns:p14="http://schemas.microsoft.com/office/powerpoint/2010/main" val="26060551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D18C236E-C1E8-8BCB-C369-66F584B389A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517EED5-00E3-1E81-2CC8-0599450EE06A}"/>
              </a:ext>
            </a:extLst>
          </p:cNvPr>
          <p:cNvSpPr>
            <a:spLocks noGrp="1"/>
          </p:cNvSpPr>
          <p:nvPr>
            <p:ph type="title"/>
          </p:nvPr>
        </p:nvSpPr>
        <p:spPr/>
        <p:txBody>
          <a:bodyPr/>
          <a:lstStyle/>
          <a:p>
            <a:r>
              <a:rPr lang="en-US" dirty="0"/>
              <a:t>GOAL #4 – action changes</a:t>
            </a:r>
          </a:p>
        </p:txBody>
      </p:sp>
      <p:sp>
        <p:nvSpPr>
          <p:cNvPr id="4" name="Rectangle 3">
            <a:extLst>
              <a:ext uri="{FF2B5EF4-FFF2-40B4-BE49-F238E27FC236}">
                <a16:creationId xmlns:a16="http://schemas.microsoft.com/office/drawing/2014/main" id="{655EA8C4-395F-DA9B-5C30-37171E383D20}"/>
              </a:ext>
            </a:extLst>
          </p:cNvPr>
          <p:cNvSpPr/>
          <p:nvPr/>
        </p:nvSpPr>
        <p:spPr>
          <a:xfrm>
            <a:off x="537884" y="1240252"/>
            <a:ext cx="9663952" cy="2582245"/>
          </a:xfrm>
          <a:prstGeom prst="rect">
            <a:avLst/>
          </a:prstGeom>
          <a:ln w="76200">
            <a:solidFill>
              <a:srgbClr val="13204B"/>
            </a:solidFill>
            <a:prstDash val="dash"/>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17285D"/>
                </a:solidFill>
                <a:effectLst/>
                <a:uLnTx/>
                <a:uFillTx/>
                <a:latin typeface="Calibri" panose="020F0502020204030204" pitchFamily="34" charset="0"/>
                <a:ea typeface="+mn-ea"/>
                <a:cs typeface="Calibri" panose="020F0502020204030204" pitchFamily="34" charset="0"/>
              </a:rPr>
              <a:t>Meaningful Partnerships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9AB3F"/>
                </a:solidFill>
                <a:effectLst/>
                <a:uLnTx/>
                <a:uFillTx/>
                <a:latin typeface="Gill Sans MT"/>
                <a:ea typeface="+mn-ea"/>
                <a:cs typeface="+mn-cs"/>
              </a:rPr>
              <a:t>Changes to Actions:</a:t>
            </a:r>
          </a:p>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panose="020B0604020202020204" pitchFamily="34" charset="0"/>
                <a:ea typeface="+mn-ea"/>
                <a:cs typeface="Calibri" panose="020F0502020204030204" pitchFamily="34" charset="0"/>
              </a:rPr>
              <a:t>Action 4.1 </a:t>
            </a:r>
            <a:r>
              <a:rPr kumimoji="0" lang="en-US" sz="1800" i="0" u="none" strike="noStrike" kern="1200" cap="none" spc="0" normalizeH="0" baseline="0" noProof="0" dirty="0">
                <a:ln>
                  <a:noFill/>
                </a:ln>
                <a:solidFill>
                  <a:srgbClr val="000000"/>
                </a:solidFill>
                <a:effectLst/>
                <a:uLnTx/>
                <a:uFillTx/>
                <a:latin typeface="Arial" panose="020B0604020202020204" pitchFamily="34" charset="0"/>
                <a:ea typeface="+mn-ea"/>
                <a:cs typeface="Calibri" panose="020F0502020204030204" pitchFamily="34" charset="0"/>
              </a:rPr>
              <a:t>– Added Learning Recovery Emergency Block Grant (LREBG) proposed use of funds and projected allocation for 2025-2026 and 2026-2027 school years.</a:t>
            </a:r>
          </a:p>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panose="020B0604020202020204" pitchFamily="34" charset="0"/>
                <a:ea typeface="+mn-ea"/>
                <a:cs typeface="Calibri" panose="020F0502020204030204" pitchFamily="34" charset="0"/>
              </a:rPr>
              <a:t>Action 4.4 </a:t>
            </a:r>
            <a:r>
              <a:rPr kumimoji="0" lang="en-US" sz="1800" i="0" u="none" strike="noStrike" kern="1200" cap="none" spc="0" normalizeH="0" baseline="0" noProof="0" dirty="0">
                <a:ln>
                  <a:noFill/>
                </a:ln>
                <a:solidFill>
                  <a:srgbClr val="000000"/>
                </a:solidFill>
                <a:effectLst/>
                <a:uLnTx/>
                <a:uFillTx/>
                <a:latin typeface="Arial" panose="020B0604020202020204" pitchFamily="34" charset="0"/>
                <a:ea typeface="+mn-ea"/>
                <a:cs typeface="Calibri" panose="020F0502020204030204" pitchFamily="34" charset="0"/>
              </a:rPr>
              <a:t>– Added clarity of parent advisory committees/groups.</a:t>
            </a:r>
          </a:p>
          <a:p>
            <a:pPr marL="0" marR="0" lvl="0" indent="0" algn="l" defTabSz="914400" rtl="0" eaLnBrk="1" fontAlgn="auto" latinLnBrk="0" hangingPunct="1">
              <a:lnSpc>
                <a:spcPct val="90000"/>
              </a:lnSpc>
              <a:spcBef>
                <a:spcPts val="1000"/>
              </a:spcBef>
              <a:spcAft>
                <a:spcPts val="0"/>
              </a:spcAft>
              <a:buClrTx/>
              <a:buSzTx/>
              <a:buFontTx/>
              <a:buNone/>
              <a:tabLst/>
              <a:defRPr/>
            </a:pPr>
            <a:endParaRPr kumimoji="0" lang="en-US" sz="1800" i="0" u="none" strike="noStrike" kern="1200" cap="none" spc="0" normalizeH="0" baseline="0" noProof="0" dirty="0">
              <a:ln>
                <a:noFill/>
              </a:ln>
              <a:solidFill>
                <a:srgbClr val="000000"/>
              </a:solidFill>
              <a:effectLst/>
              <a:uLnTx/>
              <a:uFillTx/>
              <a:latin typeface="Arial" panose="020B0604020202020204" pitchFamily="34" charset="0"/>
              <a:ea typeface="+mn-ea"/>
              <a:cs typeface="Calibri" panose="020F0502020204030204" pitchFamily="34" charset="0"/>
            </a:endParaRPr>
          </a:p>
        </p:txBody>
      </p:sp>
    </p:spTree>
    <p:extLst>
      <p:ext uri="{BB962C8B-B14F-4D97-AF65-F5344CB8AC3E}">
        <p14:creationId xmlns:p14="http://schemas.microsoft.com/office/powerpoint/2010/main" val="35864352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6A65F295-87E3-07EC-3DA7-3C61B6C9A261}"/>
              </a:ext>
            </a:extLst>
          </p:cNvPr>
          <p:cNvSpPr>
            <a:spLocks noGrp="1"/>
          </p:cNvSpPr>
          <p:nvPr>
            <p:ph type="title"/>
          </p:nvPr>
        </p:nvSpPr>
        <p:spPr>
          <a:xfrm>
            <a:off x="3093795" y="2721537"/>
            <a:ext cx="6004409" cy="1944885"/>
          </a:xfrm>
        </p:spPr>
        <p:txBody>
          <a:bodyPr/>
          <a:lstStyle/>
          <a:p>
            <a:pPr algn="ctr"/>
            <a:r>
              <a:rPr lang="en-US" sz="5400" dirty="0"/>
              <a:t>LCAP OVERVIEW</a:t>
            </a:r>
          </a:p>
        </p:txBody>
      </p:sp>
    </p:spTree>
    <p:extLst>
      <p:ext uri="{BB962C8B-B14F-4D97-AF65-F5344CB8AC3E}">
        <p14:creationId xmlns:p14="http://schemas.microsoft.com/office/powerpoint/2010/main" val="34090726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A8D7D94F-B5BE-6ADA-F0BB-CAFC574B4FF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D39BA29-E481-8009-5CD4-CB23B9B38DF0}"/>
              </a:ext>
            </a:extLst>
          </p:cNvPr>
          <p:cNvSpPr>
            <a:spLocks noGrp="1"/>
          </p:cNvSpPr>
          <p:nvPr>
            <p:ph type="title"/>
          </p:nvPr>
        </p:nvSpPr>
        <p:spPr/>
        <p:txBody>
          <a:bodyPr/>
          <a:lstStyle/>
          <a:p>
            <a:r>
              <a:rPr lang="en-US" dirty="0"/>
              <a:t>GOAL #5 – action changes</a:t>
            </a:r>
          </a:p>
        </p:txBody>
      </p:sp>
      <p:sp>
        <p:nvSpPr>
          <p:cNvPr id="4" name="Rectangle 3">
            <a:extLst>
              <a:ext uri="{FF2B5EF4-FFF2-40B4-BE49-F238E27FC236}">
                <a16:creationId xmlns:a16="http://schemas.microsoft.com/office/drawing/2014/main" id="{4C131E67-F5CB-55BA-D63F-C2A5D2970470}"/>
              </a:ext>
            </a:extLst>
          </p:cNvPr>
          <p:cNvSpPr/>
          <p:nvPr/>
        </p:nvSpPr>
        <p:spPr>
          <a:xfrm>
            <a:off x="537884" y="1240252"/>
            <a:ext cx="9663952" cy="3458383"/>
          </a:xfrm>
          <a:prstGeom prst="rect">
            <a:avLst/>
          </a:prstGeom>
          <a:ln w="76200">
            <a:solidFill>
              <a:srgbClr val="13204B"/>
            </a:solidFill>
            <a:prstDash val="dash"/>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17285D"/>
                </a:solidFill>
                <a:effectLst/>
                <a:uLnTx/>
                <a:uFillTx/>
                <a:latin typeface="Calibri" panose="020F0502020204030204" pitchFamily="34" charset="0"/>
                <a:ea typeface="+mn-ea"/>
                <a:cs typeface="Calibri" panose="020F0502020204030204" pitchFamily="34" charset="0"/>
              </a:rPr>
              <a:t>Success for Students with Disabilities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9AB3F"/>
                </a:solidFill>
                <a:effectLst/>
                <a:uLnTx/>
                <a:uFillTx/>
                <a:latin typeface="Gill Sans MT"/>
                <a:ea typeface="+mn-ea"/>
                <a:cs typeface="+mn-cs"/>
              </a:rPr>
              <a:t>Changes to Actions:</a:t>
            </a:r>
          </a:p>
          <a:p>
            <a:pPr lvl="0">
              <a:lnSpc>
                <a:spcPct val="90000"/>
              </a:lnSpc>
              <a:spcBef>
                <a:spcPts val="1000"/>
              </a:spcBef>
              <a:defRPr/>
            </a:pPr>
            <a:r>
              <a:rPr lang="en-US" b="1" dirty="0">
                <a:solidFill>
                  <a:srgbClr val="000000"/>
                </a:solidFill>
                <a:latin typeface="Arial" panose="020B0604020202020204" pitchFamily="34" charset="0"/>
                <a:cs typeface="Calibri" panose="020F0502020204030204" pitchFamily="34" charset="0"/>
              </a:rPr>
              <a:t>Actions 5.1, 5.3, 5.4, 5.6, 5.8 </a:t>
            </a:r>
            <a:r>
              <a:rPr lang="en-US" dirty="0">
                <a:solidFill>
                  <a:srgbClr val="000000"/>
                </a:solidFill>
                <a:latin typeface="Arial" panose="020B0604020202020204" pitchFamily="34" charset="0"/>
                <a:cs typeface="Calibri" panose="020F0502020204030204" pitchFamily="34" charset="0"/>
              </a:rPr>
              <a:t>– Revised action description to reflect current action implementation and to provide improved clarity for parents.</a:t>
            </a:r>
          </a:p>
          <a:p>
            <a:pPr lvl="0">
              <a:lnSpc>
                <a:spcPct val="90000"/>
              </a:lnSpc>
              <a:spcBef>
                <a:spcPts val="1000"/>
              </a:spcBef>
              <a:defRPr/>
            </a:pPr>
            <a:r>
              <a:rPr lang="en-US" b="1" dirty="0">
                <a:solidFill>
                  <a:srgbClr val="000000"/>
                </a:solidFill>
                <a:latin typeface="Arial" panose="020B0604020202020204" pitchFamily="34" charset="0"/>
                <a:cs typeface="Calibri" panose="020F0502020204030204" pitchFamily="34" charset="0"/>
              </a:rPr>
              <a:t>Action 5.2 </a:t>
            </a:r>
            <a:r>
              <a:rPr lang="en-US" dirty="0">
                <a:solidFill>
                  <a:srgbClr val="000000"/>
                </a:solidFill>
                <a:latin typeface="Arial" panose="020B0604020202020204" pitchFamily="34" charset="0"/>
                <a:cs typeface="Calibri" panose="020F0502020204030204" pitchFamily="34" charset="0"/>
              </a:rPr>
              <a:t>– Replaced Action Title field with correct action title “Maximize Course Access &amp; Alternate Diploma Pathways”. </a:t>
            </a:r>
          </a:p>
          <a:p>
            <a:pPr lvl="0">
              <a:lnSpc>
                <a:spcPct val="90000"/>
              </a:lnSpc>
              <a:spcBef>
                <a:spcPts val="1000"/>
              </a:spcBef>
              <a:defRPr/>
            </a:pPr>
            <a:r>
              <a:rPr lang="en-US" b="1" dirty="0">
                <a:solidFill>
                  <a:srgbClr val="000000"/>
                </a:solidFill>
                <a:latin typeface="Arial" panose="020B0604020202020204" pitchFamily="34" charset="0"/>
                <a:cs typeface="Calibri" panose="020F0502020204030204" pitchFamily="34" charset="0"/>
              </a:rPr>
              <a:t>Action 5.3 </a:t>
            </a:r>
            <a:r>
              <a:rPr lang="en-US" dirty="0">
                <a:solidFill>
                  <a:srgbClr val="000000"/>
                </a:solidFill>
                <a:latin typeface="Arial" panose="020B0604020202020204" pitchFamily="34" charset="0"/>
                <a:cs typeface="Calibri" panose="020F0502020204030204" pitchFamily="34" charset="0"/>
              </a:rPr>
              <a:t>– Replaced Action Title field from "Accelerate Learning for all SPED Red students" with "Academic Supports to Accelerate Learning".</a:t>
            </a:r>
          </a:p>
          <a:p>
            <a:pPr lvl="0">
              <a:lnSpc>
                <a:spcPct val="90000"/>
              </a:lnSpc>
              <a:spcBef>
                <a:spcPts val="1000"/>
              </a:spcBef>
              <a:defRPr/>
            </a:pPr>
            <a:endParaRPr kumimoji="0" lang="en-US" sz="1800" i="0" u="none" strike="noStrike" kern="1200" cap="none" spc="0" normalizeH="0" baseline="0" noProof="0" dirty="0">
              <a:ln>
                <a:noFill/>
              </a:ln>
              <a:solidFill>
                <a:srgbClr val="000000"/>
              </a:solidFill>
              <a:effectLst/>
              <a:uLnTx/>
              <a:uFillTx/>
              <a:latin typeface="Arial" panose="020B0604020202020204" pitchFamily="34" charset="0"/>
              <a:ea typeface="+mn-ea"/>
              <a:cs typeface="Calibri" panose="020F0502020204030204" pitchFamily="34" charset="0"/>
            </a:endParaRPr>
          </a:p>
        </p:txBody>
      </p:sp>
    </p:spTree>
    <p:extLst>
      <p:ext uri="{BB962C8B-B14F-4D97-AF65-F5344CB8AC3E}">
        <p14:creationId xmlns:p14="http://schemas.microsoft.com/office/powerpoint/2010/main" val="30319951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C33F1933-0E15-ECF4-4F7B-A06956B5BF8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40AB037-ECDA-32B7-8697-69BA04A2F4F9}"/>
              </a:ext>
            </a:extLst>
          </p:cNvPr>
          <p:cNvSpPr>
            <a:spLocks noGrp="1"/>
          </p:cNvSpPr>
          <p:nvPr>
            <p:ph type="title"/>
          </p:nvPr>
        </p:nvSpPr>
        <p:spPr/>
        <p:txBody>
          <a:bodyPr/>
          <a:lstStyle/>
          <a:p>
            <a:r>
              <a:rPr lang="en-US" dirty="0"/>
              <a:t>GOAL #6 – action changes</a:t>
            </a:r>
          </a:p>
        </p:txBody>
      </p:sp>
      <p:sp>
        <p:nvSpPr>
          <p:cNvPr id="4" name="Rectangle 3">
            <a:extLst>
              <a:ext uri="{FF2B5EF4-FFF2-40B4-BE49-F238E27FC236}">
                <a16:creationId xmlns:a16="http://schemas.microsoft.com/office/drawing/2014/main" id="{9BB837C0-7486-43BE-8DCB-930377ABABB2}"/>
              </a:ext>
            </a:extLst>
          </p:cNvPr>
          <p:cNvSpPr/>
          <p:nvPr/>
        </p:nvSpPr>
        <p:spPr>
          <a:xfrm>
            <a:off x="537884" y="1240252"/>
            <a:ext cx="9663952" cy="4954177"/>
          </a:xfrm>
          <a:prstGeom prst="rect">
            <a:avLst/>
          </a:prstGeom>
          <a:ln w="76200">
            <a:solidFill>
              <a:srgbClr val="13204B"/>
            </a:solidFill>
            <a:prstDash val="dash"/>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17285D"/>
                </a:solidFill>
                <a:effectLst/>
                <a:uLnTx/>
                <a:uFillTx/>
                <a:latin typeface="Calibri" panose="020F0502020204030204" pitchFamily="34" charset="0"/>
                <a:ea typeface="+mn-ea"/>
                <a:cs typeface="Calibri" panose="020F0502020204030204" pitchFamily="34" charset="0"/>
              </a:rPr>
              <a:t>African American/Black Students Thrive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9AB3F"/>
                </a:solidFill>
                <a:effectLst/>
                <a:uLnTx/>
                <a:uFillTx/>
                <a:latin typeface="Gill Sans MT"/>
                <a:ea typeface="+mn-ea"/>
                <a:cs typeface="+mn-cs"/>
              </a:rPr>
              <a:t>Changes to Actions:</a:t>
            </a:r>
          </a:p>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panose="020B0604020202020204" pitchFamily="34" charset="0"/>
                <a:ea typeface="+mn-ea"/>
                <a:cs typeface="Calibri" panose="020F0502020204030204" pitchFamily="34" charset="0"/>
              </a:rPr>
              <a:t>Action 6.1 </a:t>
            </a:r>
            <a:r>
              <a:rPr kumimoji="0" lang="en-US" sz="1800" i="0" u="none" strike="noStrike" kern="1200" cap="none" spc="0" normalizeH="0" baseline="0" noProof="0" dirty="0">
                <a:ln>
                  <a:noFill/>
                </a:ln>
                <a:solidFill>
                  <a:srgbClr val="000000"/>
                </a:solidFill>
                <a:effectLst/>
                <a:uLnTx/>
                <a:uFillTx/>
                <a:latin typeface="Arial" panose="020B0604020202020204" pitchFamily="34" charset="0"/>
                <a:ea typeface="+mn-ea"/>
                <a:cs typeface="Calibri" panose="020F0502020204030204" pitchFamily="34" charset="0"/>
              </a:rPr>
              <a:t>– Renamed Action Title field to read “Student Achievement Master Plan”. Revised and updated Action Description narrative to correlate with district activities, procedures, and practices. </a:t>
            </a:r>
          </a:p>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panose="020B0604020202020204" pitchFamily="34" charset="0"/>
                <a:ea typeface="+mn-ea"/>
                <a:cs typeface="Calibri" panose="020F0502020204030204" pitchFamily="34" charset="0"/>
              </a:rPr>
              <a:t>Action 6.2 </a:t>
            </a:r>
            <a:r>
              <a:rPr kumimoji="0" lang="en-US" sz="1800" i="0" u="none" strike="noStrike" kern="1200" cap="none" spc="0" normalizeH="0" baseline="0" noProof="0" dirty="0">
                <a:ln>
                  <a:noFill/>
                </a:ln>
                <a:solidFill>
                  <a:srgbClr val="000000"/>
                </a:solidFill>
                <a:effectLst/>
                <a:uLnTx/>
                <a:uFillTx/>
                <a:latin typeface="Arial" panose="020B0604020202020204" pitchFamily="34" charset="0"/>
                <a:ea typeface="+mn-ea"/>
                <a:cs typeface="Calibri" panose="020F0502020204030204" pitchFamily="34" charset="0"/>
              </a:rPr>
              <a:t>– Renamed Action Title field to read “Data Driven Alignment with School Plan for Student Achievement (SPSA)”. Revised and updated Action Description narrative to correlate with district activities, procedures, and practices.</a:t>
            </a:r>
          </a:p>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panose="020B0604020202020204" pitchFamily="34" charset="0"/>
                <a:ea typeface="+mn-ea"/>
                <a:cs typeface="Calibri" panose="020F0502020204030204" pitchFamily="34" charset="0"/>
              </a:rPr>
              <a:t>Action 6.3 </a:t>
            </a:r>
            <a:r>
              <a:rPr kumimoji="0" lang="en-US" sz="1800" i="0" u="none" strike="noStrike" kern="1200" cap="none" spc="0" normalizeH="0" baseline="0" noProof="0" dirty="0">
                <a:ln>
                  <a:noFill/>
                </a:ln>
                <a:solidFill>
                  <a:srgbClr val="000000"/>
                </a:solidFill>
                <a:effectLst/>
                <a:uLnTx/>
                <a:uFillTx/>
                <a:latin typeface="Arial" panose="020B0604020202020204" pitchFamily="34" charset="0"/>
                <a:ea typeface="+mn-ea"/>
                <a:cs typeface="Calibri" panose="020F0502020204030204" pitchFamily="34" charset="0"/>
              </a:rPr>
              <a:t>– Renamed Action Title field to read “Educator Gap Balancing and Recruitment Process”. Revised and updated Action Description narrative to correlate with district activities, procedures, and practices.</a:t>
            </a:r>
          </a:p>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panose="020B0604020202020204" pitchFamily="34" charset="0"/>
                <a:ea typeface="+mn-ea"/>
                <a:cs typeface="Calibri" panose="020F0502020204030204" pitchFamily="34" charset="0"/>
              </a:rPr>
              <a:t>Action 6.4 </a:t>
            </a:r>
            <a:r>
              <a:rPr kumimoji="0" lang="en-US" sz="1800" i="0" u="none" strike="noStrike" kern="1200" cap="none" spc="0" normalizeH="0" baseline="0" noProof="0" dirty="0">
                <a:ln>
                  <a:noFill/>
                </a:ln>
                <a:solidFill>
                  <a:srgbClr val="000000"/>
                </a:solidFill>
                <a:effectLst/>
                <a:uLnTx/>
                <a:uFillTx/>
                <a:latin typeface="Arial" panose="020B0604020202020204" pitchFamily="34" charset="0"/>
                <a:ea typeface="+mn-ea"/>
                <a:cs typeface="Calibri" panose="020F0502020204030204" pitchFamily="34" charset="0"/>
              </a:rPr>
              <a:t>– Renamed Action Title field to read “K-8 Academic Supports: Culturally Responsive Text Set Development, Individual Student Needs Assessment and Curriculum &amp; Pedagogy”. Revised and updated Action Description narrative to correlate with district activities, procedures, and practices.</a:t>
            </a:r>
          </a:p>
        </p:txBody>
      </p:sp>
    </p:spTree>
    <p:extLst>
      <p:ext uri="{BB962C8B-B14F-4D97-AF65-F5344CB8AC3E}">
        <p14:creationId xmlns:p14="http://schemas.microsoft.com/office/powerpoint/2010/main" val="28958322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70343FAD-A5AA-02ED-E5DC-7783AF6C58F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369A1ED-834F-A38E-38AA-7D4BFE260595}"/>
              </a:ext>
            </a:extLst>
          </p:cNvPr>
          <p:cNvSpPr>
            <a:spLocks noGrp="1"/>
          </p:cNvSpPr>
          <p:nvPr>
            <p:ph type="title"/>
          </p:nvPr>
        </p:nvSpPr>
        <p:spPr/>
        <p:txBody>
          <a:bodyPr/>
          <a:lstStyle/>
          <a:p>
            <a:r>
              <a:rPr lang="en-US" dirty="0"/>
              <a:t>GOAL #6 – action changes (cont’d)</a:t>
            </a:r>
          </a:p>
        </p:txBody>
      </p:sp>
      <p:sp>
        <p:nvSpPr>
          <p:cNvPr id="4" name="Rectangle 3">
            <a:extLst>
              <a:ext uri="{FF2B5EF4-FFF2-40B4-BE49-F238E27FC236}">
                <a16:creationId xmlns:a16="http://schemas.microsoft.com/office/drawing/2014/main" id="{C2F18303-7D07-F981-2094-9047D27ACC80}"/>
              </a:ext>
            </a:extLst>
          </p:cNvPr>
          <p:cNvSpPr/>
          <p:nvPr/>
        </p:nvSpPr>
        <p:spPr>
          <a:xfrm>
            <a:off x="537884" y="1240252"/>
            <a:ext cx="9663952" cy="4455579"/>
          </a:xfrm>
          <a:prstGeom prst="rect">
            <a:avLst/>
          </a:prstGeom>
          <a:ln w="76200">
            <a:solidFill>
              <a:srgbClr val="13204B"/>
            </a:solidFill>
            <a:prstDash val="dash"/>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17285D"/>
                </a:solidFill>
                <a:effectLst/>
                <a:uLnTx/>
                <a:uFillTx/>
                <a:latin typeface="Calibri" panose="020F0502020204030204" pitchFamily="34" charset="0"/>
                <a:ea typeface="+mn-ea"/>
                <a:cs typeface="Calibri" panose="020F0502020204030204" pitchFamily="34" charset="0"/>
              </a:rPr>
              <a:t>African American/Black Students Thrive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9AB3F"/>
                </a:solidFill>
                <a:effectLst/>
                <a:uLnTx/>
                <a:uFillTx/>
                <a:latin typeface="Gill Sans MT"/>
                <a:ea typeface="+mn-ea"/>
                <a:cs typeface="+mn-cs"/>
              </a:rPr>
              <a:t>Changes to Actions:</a:t>
            </a:r>
          </a:p>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panose="020B0604020202020204" pitchFamily="34" charset="0"/>
                <a:ea typeface="+mn-ea"/>
                <a:cs typeface="Calibri" panose="020F0502020204030204" pitchFamily="34" charset="0"/>
              </a:rPr>
              <a:t>Action 6.5 </a:t>
            </a: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Calibri" panose="020F0502020204030204" pitchFamily="34" charset="0"/>
              </a:rPr>
              <a:t>– Renamed Action Title field to read “Community Partnerships”. Revised and updated Action Description narrative to correlate with district activities, procedures, and practices. Merged action 6.8 as it directly aligns with connecting community partnership services, supports, and resources to school sites. </a:t>
            </a:r>
          </a:p>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panose="020B0604020202020204" pitchFamily="34" charset="0"/>
                <a:ea typeface="+mn-ea"/>
                <a:cs typeface="Calibri" panose="020F0502020204030204" pitchFamily="34" charset="0"/>
              </a:rPr>
              <a:t>Action 6.6 </a:t>
            </a: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Calibri" panose="020F0502020204030204" pitchFamily="34" charset="0"/>
              </a:rPr>
              <a:t>– Renamed Action Title field to read “Development of High School African American Studies Course”. Revised and updated Action Description narrative to correlate with district activities, procedures, and practices.</a:t>
            </a:r>
          </a:p>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panose="020B0604020202020204" pitchFamily="34" charset="0"/>
                <a:ea typeface="+mn-ea"/>
                <a:cs typeface="Calibri" panose="020F0502020204030204" pitchFamily="34" charset="0"/>
              </a:rPr>
              <a:t>Action 6.7 </a:t>
            </a: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Calibri" panose="020F0502020204030204" pitchFamily="34" charset="0"/>
              </a:rPr>
              <a:t>– Renamed Action Title field to read “School Climate &amp; Wellness Personnel Support”. Revised and updated Action Description narrative to correlate with district activities, procedures, and practices.</a:t>
            </a:r>
          </a:p>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panose="020B0604020202020204" pitchFamily="34" charset="0"/>
                <a:ea typeface="+mn-ea"/>
                <a:cs typeface="Calibri" panose="020F0502020204030204" pitchFamily="34" charset="0"/>
              </a:rPr>
              <a:t>Action 6.8 </a:t>
            </a: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Calibri" panose="020F0502020204030204" pitchFamily="34" charset="0"/>
              </a:rPr>
              <a:t>– Merged action with 6.5.</a:t>
            </a:r>
          </a:p>
        </p:txBody>
      </p:sp>
    </p:spTree>
    <p:extLst>
      <p:ext uri="{BB962C8B-B14F-4D97-AF65-F5344CB8AC3E}">
        <p14:creationId xmlns:p14="http://schemas.microsoft.com/office/powerpoint/2010/main" val="36892818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B7F5B64E-8DF8-8116-2B07-303BAABC0FE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17AA981-79BA-ACFD-3B81-7963C30A0BBD}"/>
              </a:ext>
            </a:extLst>
          </p:cNvPr>
          <p:cNvSpPr>
            <a:spLocks noGrp="1"/>
          </p:cNvSpPr>
          <p:nvPr>
            <p:ph type="title"/>
          </p:nvPr>
        </p:nvSpPr>
        <p:spPr/>
        <p:txBody>
          <a:bodyPr/>
          <a:lstStyle/>
          <a:p>
            <a:r>
              <a:rPr lang="en-US" dirty="0"/>
              <a:t>GOAL #7 – action changes</a:t>
            </a:r>
          </a:p>
        </p:txBody>
      </p:sp>
      <p:sp>
        <p:nvSpPr>
          <p:cNvPr id="4" name="Rectangle 3">
            <a:extLst>
              <a:ext uri="{FF2B5EF4-FFF2-40B4-BE49-F238E27FC236}">
                <a16:creationId xmlns:a16="http://schemas.microsoft.com/office/drawing/2014/main" id="{B64A1A4A-A986-3555-145C-CC29AE8CCB24}"/>
              </a:ext>
            </a:extLst>
          </p:cNvPr>
          <p:cNvSpPr/>
          <p:nvPr/>
        </p:nvSpPr>
        <p:spPr>
          <a:xfrm>
            <a:off x="537884" y="1240252"/>
            <a:ext cx="9663952" cy="4719241"/>
          </a:xfrm>
          <a:prstGeom prst="rect">
            <a:avLst/>
          </a:prstGeom>
          <a:ln w="76200">
            <a:solidFill>
              <a:srgbClr val="13204B"/>
            </a:solidFill>
            <a:prstDash val="dash"/>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17285D"/>
                </a:solidFill>
                <a:effectLst/>
                <a:uLnTx/>
                <a:uFillTx/>
                <a:latin typeface="Calibri" panose="020F0502020204030204" pitchFamily="34" charset="0"/>
                <a:ea typeface="+mn-ea"/>
                <a:cs typeface="Calibri" panose="020F0502020204030204" pitchFamily="34" charset="0"/>
              </a:rPr>
              <a:t>Success of the Modern K-8 Student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9AB3F"/>
                </a:solidFill>
                <a:effectLst/>
                <a:uLnTx/>
                <a:uFillTx/>
                <a:latin typeface="Gill Sans MT"/>
                <a:ea typeface="+mn-ea"/>
                <a:cs typeface="+mn-cs"/>
              </a:rPr>
              <a:t>Changes to Actions:</a:t>
            </a:r>
          </a:p>
          <a:p>
            <a:pPr lvl="0">
              <a:lnSpc>
                <a:spcPct val="90000"/>
              </a:lnSpc>
              <a:spcBef>
                <a:spcPts val="1000"/>
              </a:spcBef>
              <a:defRPr/>
            </a:pPr>
            <a:r>
              <a:rPr lang="en-US" dirty="0">
                <a:solidFill>
                  <a:srgbClr val="000000"/>
                </a:solidFill>
                <a:latin typeface="Arial" panose="020B0604020202020204" pitchFamily="34" charset="0"/>
                <a:cs typeface="Calibri" panose="020F0502020204030204" pitchFamily="34" charset="0"/>
              </a:rPr>
              <a:t>Actions 7.1, 7.2, 7.3, and 7.4 have been removed associated with prior year’s Equity Multiplier schools. </a:t>
            </a:r>
          </a:p>
          <a:p>
            <a:pPr lvl="0">
              <a:lnSpc>
                <a:spcPct val="90000"/>
              </a:lnSpc>
              <a:spcBef>
                <a:spcPts val="1000"/>
              </a:spcBef>
              <a:defRPr/>
            </a:pPr>
            <a:r>
              <a:rPr lang="en-US" dirty="0">
                <a:solidFill>
                  <a:srgbClr val="000000"/>
                </a:solidFill>
                <a:latin typeface="Arial" panose="020B0604020202020204" pitchFamily="34" charset="0"/>
                <a:cs typeface="Calibri" panose="020F0502020204030204" pitchFamily="34" charset="0"/>
              </a:rPr>
              <a:t>Actions were added based on the current elementary schools identified in February 2025. New actions reflect the framework for implementation unique for each Equity Multiplier site.</a:t>
            </a:r>
          </a:p>
          <a:p>
            <a:pPr lvl="0">
              <a:lnSpc>
                <a:spcPct val="90000"/>
              </a:lnSpc>
              <a:spcBef>
                <a:spcPts val="1000"/>
              </a:spcBef>
              <a:defRPr/>
            </a:pPr>
            <a:r>
              <a:rPr lang="en-US" b="1" dirty="0">
                <a:solidFill>
                  <a:srgbClr val="000000"/>
                </a:solidFill>
                <a:latin typeface="Arial" panose="020B0604020202020204" pitchFamily="34" charset="0"/>
                <a:cs typeface="Calibri" panose="020F0502020204030204" pitchFamily="34" charset="0"/>
              </a:rPr>
              <a:t>Action 7.1 </a:t>
            </a:r>
            <a:r>
              <a:rPr lang="en-US" dirty="0">
                <a:solidFill>
                  <a:srgbClr val="000000"/>
                </a:solidFill>
                <a:latin typeface="Arial" panose="020B0604020202020204" pitchFamily="34" charset="0"/>
                <a:cs typeface="Calibri" panose="020F0502020204030204" pitchFamily="34" charset="0"/>
              </a:rPr>
              <a:t>– Adams Elementary</a:t>
            </a:r>
          </a:p>
          <a:p>
            <a:pPr lvl="0">
              <a:lnSpc>
                <a:spcPct val="90000"/>
              </a:lnSpc>
              <a:spcBef>
                <a:spcPts val="1000"/>
              </a:spcBef>
              <a:defRPr/>
            </a:pPr>
            <a:r>
              <a:rPr lang="en-US" b="1" dirty="0">
                <a:solidFill>
                  <a:srgbClr val="000000"/>
                </a:solidFill>
                <a:latin typeface="Arial" panose="020B0604020202020204" pitchFamily="34" charset="0"/>
                <a:cs typeface="Calibri" panose="020F0502020204030204" pitchFamily="34" charset="0"/>
              </a:rPr>
              <a:t>Action 7.2 </a:t>
            </a:r>
            <a:r>
              <a:rPr lang="en-US" dirty="0">
                <a:solidFill>
                  <a:srgbClr val="000000"/>
                </a:solidFill>
                <a:latin typeface="Arial" panose="020B0604020202020204" pitchFamily="34" charset="0"/>
                <a:cs typeface="Calibri" panose="020F0502020204030204" pitchFamily="34" charset="0"/>
              </a:rPr>
              <a:t>– El Dorado Elementary</a:t>
            </a:r>
          </a:p>
          <a:p>
            <a:pPr lvl="0">
              <a:lnSpc>
                <a:spcPct val="90000"/>
              </a:lnSpc>
              <a:spcBef>
                <a:spcPts val="1000"/>
              </a:spcBef>
              <a:defRPr/>
            </a:pPr>
            <a:r>
              <a:rPr lang="en-US" b="1" dirty="0">
                <a:solidFill>
                  <a:srgbClr val="000000"/>
                </a:solidFill>
                <a:latin typeface="Arial" panose="020B0604020202020204" pitchFamily="34" charset="0"/>
                <a:cs typeface="Calibri" panose="020F0502020204030204" pitchFamily="34" charset="0"/>
              </a:rPr>
              <a:t>Action 7.3 </a:t>
            </a:r>
            <a:r>
              <a:rPr lang="en-US" dirty="0">
                <a:solidFill>
                  <a:srgbClr val="000000"/>
                </a:solidFill>
                <a:latin typeface="Arial" panose="020B0604020202020204" pitchFamily="34" charset="0"/>
                <a:cs typeface="Calibri" panose="020F0502020204030204" pitchFamily="34" charset="0"/>
              </a:rPr>
              <a:t>– Hazelton Elementary</a:t>
            </a:r>
          </a:p>
          <a:p>
            <a:pPr lvl="0">
              <a:lnSpc>
                <a:spcPct val="90000"/>
              </a:lnSpc>
              <a:spcBef>
                <a:spcPts val="1000"/>
              </a:spcBef>
              <a:defRPr/>
            </a:pPr>
            <a:r>
              <a:rPr lang="en-US" b="1" dirty="0">
                <a:solidFill>
                  <a:srgbClr val="000000"/>
                </a:solidFill>
                <a:latin typeface="Arial" panose="020B0604020202020204" pitchFamily="34" charset="0"/>
                <a:cs typeface="Calibri" panose="020F0502020204030204" pitchFamily="34" charset="0"/>
              </a:rPr>
              <a:t>Action 7.4 </a:t>
            </a:r>
            <a:r>
              <a:rPr lang="en-US" dirty="0">
                <a:solidFill>
                  <a:srgbClr val="000000"/>
                </a:solidFill>
                <a:latin typeface="Arial" panose="020B0604020202020204" pitchFamily="34" charset="0"/>
                <a:cs typeface="Calibri" panose="020F0502020204030204" pitchFamily="34" charset="0"/>
              </a:rPr>
              <a:t>– Van Buren Elementary</a:t>
            </a:r>
          </a:p>
          <a:p>
            <a:pPr lvl="0">
              <a:lnSpc>
                <a:spcPct val="90000"/>
              </a:lnSpc>
              <a:spcBef>
                <a:spcPts val="1000"/>
              </a:spcBef>
              <a:defRPr/>
            </a:pPr>
            <a:r>
              <a:rPr lang="en-US" b="1" dirty="0">
                <a:solidFill>
                  <a:srgbClr val="000000"/>
                </a:solidFill>
                <a:latin typeface="Arial" panose="020B0604020202020204" pitchFamily="34" charset="0"/>
                <a:cs typeface="Calibri" panose="020F0502020204030204" pitchFamily="34" charset="0"/>
              </a:rPr>
              <a:t>Action 7.5 </a:t>
            </a:r>
            <a:r>
              <a:rPr lang="en-US" dirty="0">
                <a:solidFill>
                  <a:srgbClr val="000000"/>
                </a:solidFill>
                <a:latin typeface="Arial" panose="020B0604020202020204" pitchFamily="34" charset="0"/>
                <a:cs typeface="Calibri" panose="020F0502020204030204" pitchFamily="34" charset="0"/>
              </a:rPr>
              <a:t>– Roosevelt Elementary</a:t>
            </a:r>
          </a:p>
          <a:p>
            <a:pPr lvl="0">
              <a:lnSpc>
                <a:spcPct val="90000"/>
              </a:lnSpc>
              <a:spcBef>
                <a:spcPts val="1000"/>
              </a:spcBef>
              <a:defRPr/>
            </a:pPr>
            <a:r>
              <a:rPr lang="en-US" b="1" dirty="0">
                <a:solidFill>
                  <a:srgbClr val="000000"/>
                </a:solidFill>
                <a:latin typeface="Arial" panose="020B0604020202020204" pitchFamily="34" charset="0"/>
                <a:cs typeface="Calibri" panose="020F0502020204030204" pitchFamily="34" charset="0"/>
              </a:rPr>
              <a:t>Action 7.6 </a:t>
            </a:r>
            <a:r>
              <a:rPr lang="en-US" dirty="0">
                <a:solidFill>
                  <a:srgbClr val="000000"/>
                </a:solidFill>
                <a:latin typeface="Arial" panose="020B0604020202020204" pitchFamily="34" charset="0"/>
                <a:cs typeface="Calibri" panose="020F0502020204030204" pitchFamily="34" charset="0"/>
              </a:rPr>
              <a:t>– Wilson Elementary</a:t>
            </a:r>
          </a:p>
        </p:txBody>
      </p:sp>
    </p:spTree>
    <p:extLst>
      <p:ext uri="{BB962C8B-B14F-4D97-AF65-F5344CB8AC3E}">
        <p14:creationId xmlns:p14="http://schemas.microsoft.com/office/powerpoint/2010/main" val="14538499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5BD49850-0DE2-7743-5E00-10F6ED3BD73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2E039F0-2C8D-D601-2715-6A7361D97512}"/>
              </a:ext>
            </a:extLst>
          </p:cNvPr>
          <p:cNvSpPr>
            <a:spLocks noGrp="1"/>
          </p:cNvSpPr>
          <p:nvPr>
            <p:ph type="title"/>
          </p:nvPr>
        </p:nvSpPr>
        <p:spPr/>
        <p:txBody>
          <a:bodyPr/>
          <a:lstStyle/>
          <a:p>
            <a:r>
              <a:rPr lang="en-US" dirty="0"/>
              <a:t>GOAL #8 – action changes</a:t>
            </a:r>
          </a:p>
        </p:txBody>
      </p:sp>
      <p:sp>
        <p:nvSpPr>
          <p:cNvPr id="4" name="Rectangle 3">
            <a:extLst>
              <a:ext uri="{FF2B5EF4-FFF2-40B4-BE49-F238E27FC236}">
                <a16:creationId xmlns:a16="http://schemas.microsoft.com/office/drawing/2014/main" id="{43F701FE-0622-B2B9-5E7D-7D62A5A030E8}"/>
              </a:ext>
            </a:extLst>
          </p:cNvPr>
          <p:cNvSpPr/>
          <p:nvPr/>
        </p:nvSpPr>
        <p:spPr>
          <a:xfrm>
            <a:off x="537884" y="1240252"/>
            <a:ext cx="9663952" cy="4389920"/>
          </a:xfrm>
          <a:prstGeom prst="rect">
            <a:avLst/>
          </a:prstGeom>
          <a:ln w="76200">
            <a:solidFill>
              <a:srgbClr val="13204B"/>
            </a:solidFill>
            <a:prstDash val="dash"/>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17285D"/>
                </a:solidFill>
                <a:effectLst/>
                <a:uLnTx/>
                <a:uFillTx/>
                <a:latin typeface="Calibri" panose="020F0502020204030204" pitchFamily="34" charset="0"/>
                <a:ea typeface="+mn-ea"/>
                <a:cs typeface="Calibri" panose="020F0502020204030204" pitchFamily="34" charset="0"/>
              </a:rPr>
              <a:t>Graduating College, Career and Life Ready at Equity Multiplier High Schools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9AB3F"/>
                </a:solidFill>
                <a:effectLst/>
                <a:uLnTx/>
                <a:uFillTx/>
                <a:latin typeface="Gill Sans MT"/>
                <a:ea typeface="+mn-ea"/>
                <a:cs typeface="+mn-cs"/>
              </a:rPr>
              <a:t>Changes to Actions:</a:t>
            </a:r>
          </a:p>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1800" i="0" u="none" strike="noStrike" kern="1200" cap="none" spc="0" normalizeH="0" baseline="0" noProof="0" dirty="0">
                <a:ln>
                  <a:noFill/>
                </a:ln>
                <a:solidFill>
                  <a:srgbClr val="000000"/>
                </a:solidFill>
                <a:effectLst/>
                <a:uLnTx/>
                <a:uFillTx/>
                <a:latin typeface="Arial" panose="020B0604020202020204" pitchFamily="34" charset="0"/>
                <a:ea typeface="+mn-ea"/>
                <a:cs typeface="Calibri" panose="020F0502020204030204" pitchFamily="34" charset="0"/>
              </a:rPr>
              <a:t>Actions 8.1, 8.2, and 8.3 have been removed associated with prior year’s Equity Multiplier schools.</a:t>
            </a:r>
          </a:p>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1800" i="0" u="none" strike="noStrike" kern="1200" cap="none" spc="0" normalizeH="0" baseline="0" noProof="0" dirty="0">
                <a:ln>
                  <a:noFill/>
                </a:ln>
                <a:solidFill>
                  <a:srgbClr val="000000"/>
                </a:solidFill>
                <a:effectLst/>
                <a:uLnTx/>
                <a:uFillTx/>
                <a:latin typeface="Arial" panose="020B0604020202020204" pitchFamily="34" charset="0"/>
                <a:ea typeface="+mn-ea"/>
                <a:cs typeface="Calibri" panose="020F0502020204030204" pitchFamily="34" charset="0"/>
              </a:rPr>
              <a:t>Actions were added based on the current high schools identified in February 2025. New actions reflect the process that schools will take to develop and implement the Equity Multiplier actions. </a:t>
            </a:r>
          </a:p>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panose="020B0604020202020204" pitchFamily="34" charset="0"/>
                <a:ea typeface="+mn-ea"/>
                <a:cs typeface="Calibri" panose="020F0502020204030204" pitchFamily="34" charset="0"/>
              </a:rPr>
              <a:t>Action 8.1 </a:t>
            </a: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Calibri" panose="020F0502020204030204" pitchFamily="34" charset="0"/>
              </a:rPr>
              <a:t>– Stockton High School</a:t>
            </a:r>
          </a:p>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panose="020B0604020202020204" pitchFamily="34" charset="0"/>
                <a:ea typeface="+mn-ea"/>
                <a:cs typeface="Calibri" panose="020F0502020204030204" pitchFamily="34" charset="0"/>
              </a:rPr>
              <a:t>Action </a:t>
            </a:r>
            <a:r>
              <a:rPr lang="en-US" b="1" dirty="0">
                <a:solidFill>
                  <a:srgbClr val="000000"/>
                </a:solidFill>
                <a:latin typeface="Arial" panose="020B0604020202020204" pitchFamily="34" charset="0"/>
                <a:cs typeface="Calibri" panose="020F0502020204030204" pitchFamily="34" charset="0"/>
              </a:rPr>
              <a:t>8.2</a:t>
            </a: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Calibri" panose="020F0502020204030204" pitchFamily="34" charset="0"/>
              </a:rPr>
              <a:t> – Jane Frederick</a:t>
            </a:r>
          </a:p>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panose="020B0604020202020204" pitchFamily="34" charset="0"/>
                <a:ea typeface="+mn-ea"/>
                <a:cs typeface="Calibri" panose="020F0502020204030204" pitchFamily="34" charset="0"/>
              </a:rPr>
              <a:t>Action 8.3 </a:t>
            </a: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Calibri" panose="020F0502020204030204" pitchFamily="34" charset="0"/>
              </a:rPr>
              <a:t>– Stagg High School</a:t>
            </a:r>
          </a:p>
        </p:txBody>
      </p:sp>
    </p:spTree>
    <p:extLst>
      <p:ext uri="{BB962C8B-B14F-4D97-AF65-F5344CB8AC3E}">
        <p14:creationId xmlns:p14="http://schemas.microsoft.com/office/powerpoint/2010/main" val="39889975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6A65F295-87E3-07EC-3DA7-3C61B6C9A261}"/>
              </a:ext>
            </a:extLst>
          </p:cNvPr>
          <p:cNvSpPr>
            <a:spLocks noGrp="1"/>
          </p:cNvSpPr>
          <p:nvPr>
            <p:ph type="title"/>
          </p:nvPr>
        </p:nvSpPr>
        <p:spPr>
          <a:xfrm>
            <a:off x="2937933" y="2721537"/>
            <a:ext cx="6350000" cy="1944885"/>
          </a:xfrm>
        </p:spPr>
        <p:txBody>
          <a:bodyPr/>
          <a:lstStyle/>
          <a:p>
            <a:pPr algn="ctr"/>
            <a:r>
              <a:rPr lang="en-US" sz="6000" dirty="0"/>
              <a:t>Share your voice</a:t>
            </a:r>
            <a:endParaRPr lang="en-US" sz="5400" dirty="0"/>
          </a:p>
        </p:txBody>
      </p:sp>
    </p:spTree>
    <p:extLst>
      <p:ext uri="{BB962C8B-B14F-4D97-AF65-F5344CB8AC3E}">
        <p14:creationId xmlns:p14="http://schemas.microsoft.com/office/powerpoint/2010/main" val="8354992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86758-EAC7-1E36-CBCD-59BBCC1856C7}"/>
              </a:ext>
            </a:extLst>
          </p:cNvPr>
          <p:cNvSpPr>
            <a:spLocks noGrp="1"/>
          </p:cNvSpPr>
          <p:nvPr>
            <p:ph type="title"/>
          </p:nvPr>
        </p:nvSpPr>
        <p:spPr/>
        <p:txBody>
          <a:bodyPr/>
          <a:lstStyle/>
          <a:p>
            <a:r>
              <a:rPr lang="en-US" dirty="0"/>
              <a:t>Share your voice</a:t>
            </a:r>
          </a:p>
        </p:txBody>
      </p:sp>
      <p:pic>
        <p:nvPicPr>
          <p:cNvPr id="8" name="Picture 7">
            <a:extLst>
              <a:ext uri="{FF2B5EF4-FFF2-40B4-BE49-F238E27FC236}">
                <a16:creationId xmlns:a16="http://schemas.microsoft.com/office/drawing/2014/main" id="{EED2675D-F1BA-0C52-7BEF-F46921380C71}"/>
              </a:ext>
            </a:extLst>
          </p:cNvPr>
          <p:cNvPicPr>
            <a:picLocks noChangeAspect="1"/>
          </p:cNvPicPr>
          <p:nvPr/>
        </p:nvPicPr>
        <p:blipFill>
          <a:blip r:embed="rId4"/>
          <a:stretch>
            <a:fillRect/>
          </a:stretch>
        </p:blipFill>
        <p:spPr>
          <a:xfrm>
            <a:off x="360658" y="1893415"/>
            <a:ext cx="4088604" cy="4088604"/>
          </a:xfrm>
          <a:prstGeom prst="rect">
            <a:avLst/>
          </a:prstGeom>
        </p:spPr>
      </p:pic>
      <p:graphicFrame>
        <p:nvGraphicFramePr>
          <p:cNvPr id="9" name="Content Placeholder 2">
            <a:extLst>
              <a:ext uri="{FF2B5EF4-FFF2-40B4-BE49-F238E27FC236}">
                <a16:creationId xmlns:a16="http://schemas.microsoft.com/office/drawing/2014/main" id="{58166182-11C3-5F69-71C3-83B4901CB739}"/>
              </a:ext>
            </a:extLst>
          </p:cNvPr>
          <p:cNvGraphicFramePr>
            <a:graphicFrameLocks noGrp="1"/>
          </p:cNvGraphicFramePr>
          <p:nvPr>
            <p:ph idx="1"/>
          </p:nvPr>
        </p:nvGraphicFramePr>
        <p:xfrm>
          <a:off x="4521866" y="2066745"/>
          <a:ext cx="6794601" cy="374194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0" name="Content Placeholder 2">
            <a:extLst>
              <a:ext uri="{FF2B5EF4-FFF2-40B4-BE49-F238E27FC236}">
                <a16:creationId xmlns:a16="http://schemas.microsoft.com/office/drawing/2014/main" id="{6FCF679C-FD77-5A70-815D-7E9330CD2C82}"/>
              </a:ext>
            </a:extLst>
          </p:cNvPr>
          <p:cNvSpPr txBox="1">
            <a:spLocks/>
          </p:cNvSpPr>
          <p:nvPr/>
        </p:nvSpPr>
        <p:spPr>
          <a:xfrm>
            <a:off x="127583" y="1241482"/>
            <a:ext cx="10335684" cy="65193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rgbClr val="17285D"/>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7285D"/>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7285D"/>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7285D"/>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7285D"/>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0" i="0" u="none" strike="noStrike" kern="1200" cap="none" spc="0" normalizeH="0" baseline="0" noProof="0" dirty="0">
                <a:ln>
                  <a:noFill/>
                </a:ln>
                <a:solidFill>
                  <a:srgbClr val="17285D"/>
                </a:solidFill>
                <a:effectLst/>
                <a:uLnTx/>
                <a:uFillTx/>
                <a:latin typeface="Calibri" panose="020F0502020204030204" pitchFamily="34" charset="0"/>
                <a:ea typeface="+mn-ea"/>
                <a:cs typeface="Calibri" panose="020F0502020204030204" pitchFamily="34" charset="0"/>
              </a:rPr>
              <a:t>2024-2027 LCAP Survey - </a:t>
            </a:r>
            <a:r>
              <a:rPr kumimoji="0" lang="en-US" sz="4000" b="1" i="0" u="none" strike="noStrike" kern="1200" cap="none" spc="0" normalizeH="0" baseline="0" noProof="0" dirty="0">
                <a:ln>
                  <a:noFill/>
                </a:ln>
                <a:solidFill>
                  <a:srgbClr val="F2A63B"/>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YOUR VOICE MATTERS!</a:t>
            </a:r>
          </a:p>
        </p:txBody>
      </p:sp>
    </p:spTree>
    <p:extLst>
      <p:ext uri="{BB962C8B-B14F-4D97-AF65-F5344CB8AC3E}">
        <p14:creationId xmlns:p14="http://schemas.microsoft.com/office/powerpoint/2010/main" val="6450848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5324EF-1A0B-A8D7-E40D-DB70CF86C69F}"/>
              </a:ext>
            </a:extLst>
          </p:cNvPr>
          <p:cNvSpPr>
            <a:spLocks noGrp="1"/>
          </p:cNvSpPr>
          <p:nvPr>
            <p:ph type="ctrTitle"/>
          </p:nvPr>
        </p:nvSpPr>
        <p:spPr>
          <a:xfrm>
            <a:off x="596073" y="3429000"/>
            <a:ext cx="8927088" cy="1508866"/>
          </a:xfrm>
        </p:spPr>
        <p:txBody>
          <a:bodyPr/>
          <a:lstStyle/>
          <a:p>
            <a:r>
              <a:rPr lang="en-US" dirty="0"/>
              <a:t>THANK YOU!</a:t>
            </a:r>
          </a:p>
        </p:txBody>
      </p:sp>
    </p:spTree>
    <p:extLst>
      <p:ext uri="{BB962C8B-B14F-4D97-AF65-F5344CB8AC3E}">
        <p14:creationId xmlns:p14="http://schemas.microsoft.com/office/powerpoint/2010/main" val="22897700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86758-EAC7-1E36-CBCD-59BBCC1856C7}"/>
              </a:ext>
            </a:extLst>
          </p:cNvPr>
          <p:cNvSpPr>
            <a:spLocks noGrp="1"/>
          </p:cNvSpPr>
          <p:nvPr>
            <p:ph type="title"/>
          </p:nvPr>
        </p:nvSpPr>
        <p:spPr/>
        <p:txBody>
          <a:bodyPr/>
          <a:lstStyle/>
          <a:p>
            <a:r>
              <a:rPr lang="en-US"/>
              <a:t>WHAT IS THE LCAP?</a:t>
            </a:r>
          </a:p>
        </p:txBody>
      </p:sp>
      <p:sp>
        <p:nvSpPr>
          <p:cNvPr id="8" name="TextBox 7">
            <a:extLst>
              <a:ext uri="{FF2B5EF4-FFF2-40B4-BE49-F238E27FC236}">
                <a16:creationId xmlns:a16="http://schemas.microsoft.com/office/drawing/2014/main" id="{4B98371B-0DD4-D390-8E37-F53BB50AFFD9}"/>
              </a:ext>
            </a:extLst>
          </p:cNvPr>
          <p:cNvSpPr txBox="1"/>
          <p:nvPr/>
        </p:nvSpPr>
        <p:spPr>
          <a:xfrm>
            <a:off x="8991600" y="2204744"/>
            <a:ext cx="2948126" cy="3354765"/>
          </a:xfrm>
          <a:prstGeom prst="rect">
            <a:avLst/>
          </a:prstGeom>
          <a:noFill/>
          <a:ln w="50800">
            <a:solidFill>
              <a:srgbClr val="F9AB3F"/>
            </a:solidFill>
            <a:prstDash val="dashDot"/>
          </a:ln>
        </p:spPr>
        <p:txBody>
          <a:bodyPr wrap="square" rtlCol="0">
            <a:spAutoFit/>
          </a:bodyPr>
          <a:lstStyle/>
          <a:p>
            <a:pPr algn="ctr"/>
            <a:r>
              <a:rPr lang="en-US" sz="2600" b="1" dirty="0">
                <a:effectLst>
                  <a:outerShdw blurRad="38100" dist="38100" dir="2700000" algn="tl">
                    <a:srgbClr val="000000">
                      <a:alpha val="43137"/>
                    </a:srgbClr>
                  </a:outerShdw>
                </a:effectLst>
              </a:rPr>
              <a:t>Highlights</a:t>
            </a:r>
          </a:p>
          <a:p>
            <a:pPr algn="ctr"/>
            <a:endParaRPr lang="en-US" sz="600" b="1" dirty="0">
              <a:effectLst>
                <a:outerShdw blurRad="38100" dist="38100" dir="2700000" algn="tl">
                  <a:srgbClr val="000000">
                    <a:alpha val="43137"/>
                  </a:srgbClr>
                </a:outerShdw>
              </a:effectLst>
            </a:endParaRPr>
          </a:p>
          <a:p>
            <a:pPr marL="342900" indent="-342900">
              <a:buFont typeface="Arial" panose="020B0604020202020204" pitchFamily="34" charset="0"/>
              <a:buChar char="•"/>
            </a:pPr>
            <a:r>
              <a:rPr lang="en-US" sz="2000" dirty="0"/>
              <a:t>3-year plan</a:t>
            </a:r>
          </a:p>
          <a:p>
            <a:pPr marL="342900" indent="-342900">
              <a:buFont typeface="Arial" panose="020B0604020202020204" pitchFamily="34" charset="0"/>
              <a:buChar char="•"/>
            </a:pPr>
            <a:r>
              <a:rPr lang="en-US" sz="2000" dirty="0"/>
              <a:t>Updated Every Year</a:t>
            </a:r>
          </a:p>
          <a:p>
            <a:pPr marL="342900" indent="-342900">
              <a:buFont typeface="Arial" panose="020B0604020202020204" pitchFamily="34" charset="0"/>
              <a:buChar char="•"/>
            </a:pPr>
            <a:r>
              <a:rPr lang="en-US" sz="2000" dirty="0"/>
              <a:t>Includes </a:t>
            </a:r>
          </a:p>
          <a:p>
            <a:pPr marL="800100" lvl="1" indent="-342900">
              <a:buFont typeface="Arial" panose="020B0604020202020204" pitchFamily="34" charset="0"/>
              <a:buChar char="•"/>
            </a:pPr>
            <a:r>
              <a:rPr lang="en-US" sz="2000" dirty="0"/>
              <a:t>Goals</a:t>
            </a:r>
          </a:p>
          <a:p>
            <a:pPr marL="800100" lvl="1" indent="-342900">
              <a:buFont typeface="Arial" panose="020B0604020202020204" pitchFamily="34" charset="0"/>
              <a:buChar char="•"/>
            </a:pPr>
            <a:r>
              <a:rPr lang="en-US" sz="2000" dirty="0"/>
              <a:t>Actions</a:t>
            </a:r>
          </a:p>
          <a:p>
            <a:pPr marL="800100" lvl="1" indent="-342900">
              <a:buFont typeface="Arial" panose="020B0604020202020204" pitchFamily="34" charset="0"/>
              <a:buChar char="•"/>
            </a:pPr>
            <a:r>
              <a:rPr lang="en-US" sz="2000" dirty="0"/>
              <a:t>Estimated Costs</a:t>
            </a:r>
          </a:p>
          <a:p>
            <a:pPr marL="800100" lvl="1" indent="-342900">
              <a:buFont typeface="Arial" panose="020B0604020202020204" pitchFamily="34" charset="0"/>
              <a:buChar char="•"/>
            </a:pPr>
            <a:r>
              <a:rPr lang="en-US" sz="2000" dirty="0"/>
              <a:t>Data on what worked or not</a:t>
            </a:r>
          </a:p>
          <a:p>
            <a:pPr marL="342900" indent="-342900">
              <a:buFont typeface="Arial" panose="020B0604020202020204" pitchFamily="34" charset="0"/>
              <a:buChar char="•"/>
            </a:pPr>
            <a:r>
              <a:rPr lang="en-US" sz="2000" dirty="0"/>
              <a:t>District Level</a:t>
            </a:r>
          </a:p>
        </p:txBody>
      </p:sp>
      <p:pic>
        <p:nvPicPr>
          <p:cNvPr id="9" name="Picture 8">
            <a:extLst>
              <a:ext uri="{FF2B5EF4-FFF2-40B4-BE49-F238E27FC236}">
                <a16:creationId xmlns:a16="http://schemas.microsoft.com/office/drawing/2014/main" id="{0FE48CC9-F0A3-7982-40E4-98824643CE1E}"/>
              </a:ext>
            </a:extLst>
          </p:cNvPr>
          <p:cNvPicPr>
            <a:picLocks noChangeAspect="1"/>
          </p:cNvPicPr>
          <p:nvPr/>
        </p:nvPicPr>
        <p:blipFill rotWithShape="1">
          <a:blip r:embed="rId4"/>
          <a:srcRect b="30741"/>
          <a:stretch/>
        </p:blipFill>
        <p:spPr>
          <a:xfrm>
            <a:off x="252274" y="987446"/>
            <a:ext cx="8455962" cy="3152401"/>
          </a:xfrm>
          <a:prstGeom prst="rect">
            <a:avLst/>
          </a:prstGeom>
        </p:spPr>
      </p:pic>
      <p:pic>
        <p:nvPicPr>
          <p:cNvPr id="10" name="Picture 9">
            <a:extLst>
              <a:ext uri="{FF2B5EF4-FFF2-40B4-BE49-F238E27FC236}">
                <a16:creationId xmlns:a16="http://schemas.microsoft.com/office/drawing/2014/main" id="{28CFE688-BE6C-6B9F-5407-31D223A4BD18}"/>
              </a:ext>
            </a:extLst>
          </p:cNvPr>
          <p:cNvPicPr>
            <a:picLocks noChangeAspect="1"/>
          </p:cNvPicPr>
          <p:nvPr/>
        </p:nvPicPr>
        <p:blipFill>
          <a:blip r:embed="rId5"/>
          <a:stretch>
            <a:fillRect/>
          </a:stretch>
        </p:blipFill>
        <p:spPr>
          <a:xfrm>
            <a:off x="252274" y="4139847"/>
            <a:ext cx="8455962" cy="2205871"/>
          </a:xfrm>
          <a:prstGeom prst="rect">
            <a:avLst/>
          </a:prstGeom>
        </p:spPr>
      </p:pic>
      <p:sp>
        <p:nvSpPr>
          <p:cNvPr id="12" name="TextBox 11">
            <a:extLst>
              <a:ext uri="{FF2B5EF4-FFF2-40B4-BE49-F238E27FC236}">
                <a16:creationId xmlns:a16="http://schemas.microsoft.com/office/drawing/2014/main" id="{C3907621-5F70-49F8-6762-5C527F4EA933}"/>
              </a:ext>
            </a:extLst>
          </p:cNvPr>
          <p:cNvSpPr txBox="1"/>
          <p:nvPr/>
        </p:nvSpPr>
        <p:spPr>
          <a:xfrm>
            <a:off x="3048000" y="6534834"/>
            <a:ext cx="6096000" cy="369332"/>
          </a:xfrm>
          <a:prstGeom prst="rect">
            <a:avLst/>
          </a:prstGeom>
          <a:noFill/>
        </p:spPr>
        <p:txBody>
          <a:bodyPr wrap="square">
            <a:spAutoFit/>
          </a:bodyPr>
          <a:lstStyle/>
          <a:p>
            <a:r>
              <a:rPr lang="en-US" sz="1800" dirty="0"/>
              <a:t>Posted on the website:  </a:t>
            </a:r>
            <a:r>
              <a:rPr lang="en-US" sz="1800" dirty="0">
                <a:hlinkClick r:id="rId6"/>
              </a:rPr>
              <a:t>www.stocktonusd.net/lcap</a:t>
            </a:r>
            <a:r>
              <a:rPr lang="en-US" sz="1800" dirty="0"/>
              <a:t> </a:t>
            </a:r>
          </a:p>
        </p:txBody>
      </p:sp>
    </p:spTree>
    <p:extLst>
      <p:ext uri="{BB962C8B-B14F-4D97-AF65-F5344CB8AC3E}">
        <p14:creationId xmlns:p14="http://schemas.microsoft.com/office/powerpoint/2010/main" val="8845389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BEB9C871-3029-BF6D-FAC1-FF79D6C7BCF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6F270C9-FEE5-8F6A-3601-E0A248EC9B66}"/>
              </a:ext>
            </a:extLst>
          </p:cNvPr>
          <p:cNvSpPr>
            <a:spLocks noGrp="1"/>
          </p:cNvSpPr>
          <p:nvPr>
            <p:ph type="title"/>
          </p:nvPr>
        </p:nvSpPr>
        <p:spPr/>
        <p:txBody>
          <a:bodyPr/>
          <a:lstStyle/>
          <a:p>
            <a:r>
              <a:rPr lang="en-US" err="1"/>
              <a:t>Lcap</a:t>
            </a:r>
            <a:r>
              <a:rPr lang="en-US"/>
              <a:t> LIFECYCLE – where are we at?</a:t>
            </a:r>
          </a:p>
        </p:txBody>
      </p:sp>
      <p:sp>
        <p:nvSpPr>
          <p:cNvPr id="4" name="Content Placeholder 3">
            <a:extLst>
              <a:ext uri="{FF2B5EF4-FFF2-40B4-BE49-F238E27FC236}">
                <a16:creationId xmlns:a16="http://schemas.microsoft.com/office/drawing/2014/main" id="{2CDBFBAA-FA48-4571-D6EC-13E144E57D80}"/>
              </a:ext>
            </a:extLst>
          </p:cNvPr>
          <p:cNvSpPr>
            <a:spLocks noGrp="1"/>
          </p:cNvSpPr>
          <p:nvPr>
            <p:ph idx="1"/>
          </p:nvPr>
        </p:nvSpPr>
        <p:spPr/>
        <p:txBody>
          <a:bodyPr/>
          <a:lstStyle/>
          <a:p>
            <a:endParaRPr lang="en-US" dirty="0"/>
          </a:p>
        </p:txBody>
      </p:sp>
      <p:pic>
        <p:nvPicPr>
          <p:cNvPr id="5" name="Picture 4">
            <a:extLst>
              <a:ext uri="{FF2B5EF4-FFF2-40B4-BE49-F238E27FC236}">
                <a16:creationId xmlns:a16="http://schemas.microsoft.com/office/drawing/2014/main" id="{9611FC48-7EF0-DAF5-05BB-9E09A793D021}"/>
              </a:ext>
            </a:extLst>
          </p:cNvPr>
          <p:cNvPicPr>
            <a:picLocks noChangeAspect="1"/>
          </p:cNvPicPr>
          <p:nvPr/>
        </p:nvPicPr>
        <p:blipFill>
          <a:blip r:embed="rId4"/>
          <a:stretch>
            <a:fillRect/>
          </a:stretch>
        </p:blipFill>
        <p:spPr>
          <a:xfrm>
            <a:off x="138312" y="1104537"/>
            <a:ext cx="8848654" cy="5008396"/>
          </a:xfrm>
          <a:prstGeom prst="rect">
            <a:avLst/>
          </a:prstGeom>
        </p:spPr>
      </p:pic>
      <p:sp>
        <p:nvSpPr>
          <p:cNvPr id="6" name="Rectangle 5">
            <a:extLst>
              <a:ext uri="{FF2B5EF4-FFF2-40B4-BE49-F238E27FC236}">
                <a16:creationId xmlns:a16="http://schemas.microsoft.com/office/drawing/2014/main" id="{72E4315B-DC45-8D6F-DEC0-B7DD10C20602}"/>
              </a:ext>
            </a:extLst>
          </p:cNvPr>
          <p:cNvSpPr/>
          <p:nvPr/>
        </p:nvSpPr>
        <p:spPr>
          <a:xfrm>
            <a:off x="6357841" y="1779706"/>
            <a:ext cx="1988360" cy="3252562"/>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7" name="Content Placeholder 2">
            <a:extLst>
              <a:ext uri="{FF2B5EF4-FFF2-40B4-BE49-F238E27FC236}">
                <a16:creationId xmlns:a16="http://schemas.microsoft.com/office/drawing/2014/main" id="{BCAB7B6D-602C-C756-0FD3-AC01B8E87646}"/>
              </a:ext>
            </a:extLst>
          </p:cNvPr>
          <p:cNvSpPr txBox="1">
            <a:spLocks/>
          </p:cNvSpPr>
          <p:nvPr/>
        </p:nvSpPr>
        <p:spPr>
          <a:xfrm>
            <a:off x="9203269" y="2094222"/>
            <a:ext cx="2777147" cy="3496733"/>
          </a:xfrm>
          <a:prstGeom prst="rect">
            <a:avLst/>
          </a:prstGeom>
          <a:solidFill>
            <a:srgbClr val="F9AB3F"/>
          </a:solidFill>
          <a:ln w="50800">
            <a:solidFill>
              <a:schemeClr val="accent1"/>
            </a:solidFill>
            <a:prstDash val="dashDot"/>
          </a:ln>
        </p:spPr>
        <p:txBody>
          <a:bodyPr vert="horz" lIns="91440" tIns="45720" rIns="91440" bIns="45720" rtlCol="0">
            <a:normAutofit fontScale="62500" lnSpcReduction="20000"/>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rgbClr val="17285D"/>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7285D"/>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7285D"/>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7285D"/>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7285D"/>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endParaRPr lang="en-US" sz="2200" b="1" u="sng" dirty="0">
              <a:effectLst>
                <a:outerShdw blurRad="38100" dist="38100" dir="2700000" algn="tl">
                  <a:srgbClr val="000000">
                    <a:alpha val="43137"/>
                  </a:srgbClr>
                </a:outerShdw>
              </a:effectLst>
            </a:endParaRPr>
          </a:p>
          <a:p>
            <a:pPr algn="ctr"/>
            <a:r>
              <a:rPr lang="en-US" sz="4400" b="1" u="sng" dirty="0">
                <a:effectLst>
                  <a:outerShdw blurRad="38100" dist="38100" dir="2700000" algn="tl">
                    <a:srgbClr val="000000">
                      <a:alpha val="43137"/>
                    </a:srgbClr>
                  </a:outerShdw>
                </a:effectLst>
              </a:rPr>
              <a:t>What’s Ahead</a:t>
            </a:r>
          </a:p>
          <a:p>
            <a:pPr marL="457200" indent="-457200">
              <a:lnSpc>
                <a:spcPct val="120000"/>
              </a:lnSpc>
              <a:buFont typeface="Wingdings" panose="05000000000000000000" pitchFamily="2" charset="2"/>
              <a:buChar char="q"/>
            </a:pPr>
            <a:r>
              <a:rPr lang="en-US" sz="2600" dirty="0">
                <a:solidFill>
                  <a:srgbClr val="13204B"/>
                </a:solidFill>
                <a:highlight>
                  <a:srgbClr val="F9AB3F"/>
                </a:highlight>
              </a:rPr>
              <a:t>June 10 – Public Hearing</a:t>
            </a:r>
          </a:p>
          <a:p>
            <a:pPr marL="457200" indent="-457200">
              <a:lnSpc>
                <a:spcPct val="120000"/>
              </a:lnSpc>
              <a:buFont typeface="Wingdings" panose="05000000000000000000" pitchFamily="2" charset="2"/>
              <a:buChar char="q"/>
            </a:pPr>
            <a:r>
              <a:rPr lang="en-US" sz="2600" b="1" dirty="0">
                <a:solidFill>
                  <a:srgbClr val="FF0000"/>
                </a:solidFill>
                <a:highlight>
                  <a:srgbClr val="F9AB3F"/>
                </a:highlight>
              </a:rPr>
              <a:t>June 24 – LCAP Adoption</a:t>
            </a:r>
          </a:p>
          <a:p>
            <a:pPr marL="457200" indent="-457200">
              <a:lnSpc>
                <a:spcPct val="120000"/>
              </a:lnSpc>
              <a:buFont typeface="Wingdings" panose="05000000000000000000" pitchFamily="2" charset="2"/>
              <a:buChar char="q"/>
            </a:pPr>
            <a:r>
              <a:rPr lang="en-US" sz="2600" dirty="0">
                <a:solidFill>
                  <a:srgbClr val="13204B"/>
                </a:solidFill>
                <a:highlight>
                  <a:srgbClr val="F9AB3F"/>
                </a:highlight>
              </a:rPr>
              <a:t>June 25 – LCAP Submission to SJCOE</a:t>
            </a:r>
          </a:p>
          <a:p>
            <a:pPr marL="457200" indent="-457200">
              <a:lnSpc>
                <a:spcPct val="120000"/>
              </a:lnSpc>
              <a:buFont typeface="Wingdings" panose="05000000000000000000" pitchFamily="2" charset="2"/>
              <a:buChar char="q"/>
            </a:pPr>
            <a:r>
              <a:rPr lang="en-US" sz="2600" dirty="0">
                <a:solidFill>
                  <a:srgbClr val="13204B"/>
                </a:solidFill>
                <a:highlight>
                  <a:srgbClr val="F9AB3F"/>
                </a:highlight>
              </a:rPr>
              <a:t>August 15 – SJCOE Completes Review of LCAP</a:t>
            </a:r>
          </a:p>
          <a:p>
            <a:pPr marL="457200" indent="-457200">
              <a:lnSpc>
                <a:spcPct val="120000"/>
              </a:lnSpc>
              <a:buFont typeface="Wingdings" panose="05000000000000000000" pitchFamily="2" charset="2"/>
              <a:buChar char="q"/>
            </a:pPr>
            <a:r>
              <a:rPr lang="en-US" sz="2600" b="1" dirty="0">
                <a:solidFill>
                  <a:srgbClr val="FF0000"/>
                </a:solidFill>
                <a:highlight>
                  <a:srgbClr val="F9AB3F"/>
                </a:highlight>
              </a:rPr>
              <a:t>September 2025 – SJCOE Approval of LCAP</a:t>
            </a:r>
          </a:p>
        </p:txBody>
      </p:sp>
    </p:spTree>
    <p:extLst>
      <p:ext uri="{BB962C8B-B14F-4D97-AF65-F5344CB8AC3E}">
        <p14:creationId xmlns:p14="http://schemas.microsoft.com/office/powerpoint/2010/main" val="17582615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6A65F295-87E3-07EC-3DA7-3C61B6C9A261}"/>
              </a:ext>
            </a:extLst>
          </p:cNvPr>
          <p:cNvSpPr>
            <a:spLocks noGrp="1"/>
          </p:cNvSpPr>
          <p:nvPr>
            <p:ph type="title"/>
          </p:nvPr>
        </p:nvSpPr>
        <p:spPr>
          <a:xfrm>
            <a:off x="2786158" y="2721537"/>
            <a:ext cx="6627866" cy="2574619"/>
          </a:xfrm>
        </p:spPr>
        <p:txBody>
          <a:bodyPr/>
          <a:lstStyle/>
          <a:p>
            <a:pPr algn="ctr"/>
            <a:r>
              <a:rPr lang="en-US" sz="5400" dirty="0"/>
              <a:t>LCAP sections </a:t>
            </a:r>
            <a:br>
              <a:rPr lang="en-US" sz="5400" dirty="0"/>
            </a:br>
            <a:r>
              <a:rPr lang="en-US" sz="5400" dirty="0"/>
              <a:t>and</a:t>
            </a:r>
            <a:br>
              <a:rPr lang="en-US" sz="5400" dirty="0"/>
            </a:br>
            <a:r>
              <a:rPr lang="en-US" sz="5400" dirty="0"/>
              <a:t>elements</a:t>
            </a:r>
          </a:p>
        </p:txBody>
      </p:sp>
    </p:spTree>
    <p:extLst>
      <p:ext uri="{BB962C8B-B14F-4D97-AF65-F5344CB8AC3E}">
        <p14:creationId xmlns:p14="http://schemas.microsoft.com/office/powerpoint/2010/main" val="40287496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010F26EE-EDB7-7C90-FB6F-BE44489DEE8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2AC749E-DA3E-9E4C-E0A0-7E9124C5AF73}"/>
              </a:ext>
            </a:extLst>
          </p:cNvPr>
          <p:cNvSpPr>
            <a:spLocks noGrp="1"/>
          </p:cNvSpPr>
          <p:nvPr>
            <p:ph type="title"/>
          </p:nvPr>
        </p:nvSpPr>
        <p:spPr/>
        <p:txBody>
          <a:bodyPr/>
          <a:lstStyle/>
          <a:p>
            <a:r>
              <a:rPr lang="en-US" dirty="0"/>
              <a:t>LCAP Sections</a:t>
            </a:r>
          </a:p>
        </p:txBody>
      </p:sp>
      <p:pic>
        <p:nvPicPr>
          <p:cNvPr id="5" name="Picture 4">
            <a:extLst>
              <a:ext uri="{FF2B5EF4-FFF2-40B4-BE49-F238E27FC236}">
                <a16:creationId xmlns:a16="http://schemas.microsoft.com/office/drawing/2014/main" id="{885EB6B1-9672-ABCE-00CA-736D6B5C955B}"/>
              </a:ext>
            </a:extLst>
          </p:cNvPr>
          <p:cNvPicPr>
            <a:picLocks noChangeAspect="1"/>
          </p:cNvPicPr>
          <p:nvPr/>
        </p:nvPicPr>
        <p:blipFill>
          <a:blip r:embed="rId4"/>
          <a:stretch>
            <a:fillRect/>
          </a:stretch>
        </p:blipFill>
        <p:spPr>
          <a:xfrm>
            <a:off x="141178" y="2059572"/>
            <a:ext cx="11839238" cy="3088452"/>
          </a:xfrm>
          <a:prstGeom prst="rect">
            <a:avLst/>
          </a:prstGeom>
        </p:spPr>
      </p:pic>
      <p:sp>
        <p:nvSpPr>
          <p:cNvPr id="6" name="TextBox 5">
            <a:extLst>
              <a:ext uri="{FF2B5EF4-FFF2-40B4-BE49-F238E27FC236}">
                <a16:creationId xmlns:a16="http://schemas.microsoft.com/office/drawing/2014/main" id="{0AFEFE6F-4BE5-284E-D17F-36DDEF71CB3A}"/>
              </a:ext>
            </a:extLst>
          </p:cNvPr>
          <p:cNvSpPr txBox="1"/>
          <p:nvPr/>
        </p:nvSpPr>
        <p:spPr>
          <a:xfrm>
            <a:off x="399393" y="5284177"/>
            <a:ext cx="1837592" cy="369332"/>
          </a:xfrm>
          <a:prstGeom prst="rect">
            <a:avLst/>
          </a:prstGeom>
          <a:noFill/>
        </p:spPr>
        <p:txBody>
          <a:bodyPr wrap="square" rtlCol="0">
            <a:spAutoFit/>
          </a:bodyPr>
          <a:lstStyle/>
          <a:p>
            <a:pPr algn="ctr"/>
            <a:r>
              <a:rPr lang="en-US" dirty="0"/>
              <a:t>Pages 1-3</a:t>
            </a:r>
          </a:p>
        </p:txBody>
      </p:sp>
      <p:sp>
        <p:nvSpPr>
          <p:cNvPr id="7" name="TextBox 6">
            <a:extLst>
              <a:ext uri="{FF2B5EF4-FFF2-40B4-BE49-F238E27FC236}">
                <a16:creationId xmlns:a16="http://schemas.microsoft.com/office/drawing/2014/main" id="{A2E313FD-CD8B-A82A-AFE4-3336312A3425}"/>
              </a:ext>
            </a:extLst>
          </p:cNvPr>
          <p:cNvSpPr txBox="1"/>
          <p:nvPr/>
        </p:nvSpPr>
        <p:spPr>
          <a:xfrm>
            <a:off x="2272887" y="5300424"/>
            <a:ext cx="1837592" cy="369332"/>
          </a:xfrm>
          <a:prstGeom prst="rect">
            <a:avLst/>
          </a:prstGeom>
          <a:noFill/>
        </p:spPr>
        <p:txBody>
          <a:bodyPr wrap="square" rtlCol="0">
            <a:spAutoFit/>
          </a:bodyPr>
          <a:lstStyle/>
          <a:p>
            <a:pPr algn="ctr"/>
            <a:r>
              <a:rPr lang="en-US" dirty="0"/>
              <a:t>Pages 4-14</a:t>
            </a:r>
          </a:p>
        </p:txBody>
      </p:sp>
      <p:sp>
        <p:nvSpPr>
          <p:cNvPr id="8" name="TextBox 7">
            <a:extLst>
              <a:ext uri="{FF2B5EF4-FFF2-40B4-BE49-F238E27FC236}">
                <a16:creationId xmlns:a16="http://schemas.microsoft.com/office/drawing/2014/main" id="{B8DCBD8C-114F-648B-A811-829A746C9828}"/>
              </a:ext>
            </a:extLst>
          </p:cNvPr>
          <p:cNvSpPr txBox="1"/>
          <p:nvPr/>
        </p:nvSpPr>
        <p:spPr>
          <a:xfrm>
            <a:off x="4146382" y="5284177"/>
            <a:ext cx="1837592" cy="369332"/>
          </a:xfrm>
          <a:prstGeom prst="rect">
            <a:avLst/>
          </a:prstGeom>
          <a:noFill/>
        </p:spPr>
        <p:txBody>
          <a:bodyPr wrap="square" rtlCol="0">
            <a:spAutoFit/>
          </a:bodyPr>
          <a:lstStyle/>
          <a:p>
            <a:pPr algn="ctr"/>
            <a:r>
              <a:rPr lang="en-US" dirty="0"/>
              <a:t>Pages 15-24</a:t>
            </a:r>
          </a:p>
        </p:txBody>
      </p:sp>
      <p:sp>
        <p:nvSpPr>
          <p:cNvPr id="9" name="TextBox 8">
            <a:extLst>
              <a:ext uri="{FF2B5EF4-FFF2-40B4-BE49-F238E27FC236}">
                <a16:creationId xmlns:a16="http://schemas.microsoft.com/office/drawing/2014/main" id="{69F511E5-83FA-62B8-22B6-6E98CC6ED908}"/>
              </a:ext>
            </a:extLst>
          </p:cNvPr>
          <p:cNvSpPr txBox="1"/>
          <p:nvPr/>
        </p:nvSpPr>
        <p:spPr>
          <a:xfrm>
            <a:off x="5983974" y="5284177"/>
            <a:ext cx="1837592" cy="369332"/>
          </a:xfrm>
          <a:prstGeom prst="rect">
            <a:avLst/>
          </a:prstGeom>
          <a:noFill/>
        </p:spPr>
        <p:txBody>
          <a:bodyPr wrap="square" rtlCol="0">
            <a:spAutoFit/>
          </a:bodyPr>
          <a:lstStyle/>
          <a:p>
            <a:pPr algn="ctr"/>
            <a:r>
              <a:rPr lang="en-US" dirty="0"/>
              <a:t>Pages 25-176</a:t>
            </a:r>
          </a:p>
        </p:txBody>
      </p:sp>
      <p:sp>
        <p:nvSpPr>
          <p:cNvPr id="10" name="TextBox 9">
            <a:extLst>
              <a:ext uri="{FF2B5EF4-FFF2-40B4-BE49-F238E27FC236}">
                <a16:creationId xmlns:a16="http://schemas.microsoft.com/office/drawing/2014/main" id="{9BDFDEEF-1CB6-7DAD-199A-40E821183A8C}"/>
              </a:ext>
            </a:extLst>
          </p:cNvPr>
          <p:cNvSpPr txBox="1"/>
          <p:nvPr/>
        </p:nvSpPr>
        <p:spPr>
          <a:xfrm>
            <a:off x="8095593" y="5284177"/>
            <a:ext cx="1837592" cy="369332"/>
          </a:xfrm>
          <a:prstGeom prst="rect">
            <a:avLst/>
          </a:prstGeom>
          <a:noFill/>
        </p:spPr>
        <p:txBody>
          <a:bodyPr wrap="square" rtlCol="0">
            <a:spAutoFit/>
          </a:bodyPr>
          <a:lstStyle/>
          <a:p>
            <a:pPr algn="ctr"/>
            <a:r>
              <a:rPr lang="en-US" dirty="0"/>
              <a:t>Pages 177-214</a:t>
            </a:r>
          </a:p>
        </p:txBody>
      </p:sp>
      <p:sp>
        <p:nvSpPr>
          <p:cNvPr id="11" name="TextBox 10">
            <a:extLst>
              <a:ext uri="{FF2B5EF4-FFF2-40B4-BE49-F238E27FC236}">
                <a16:creationId xmlns:a16="http://schemas.microsoft.com/office/drawing/2014/main" id="{79F7C46F-8A11-9EC1-D914-28C6F8D7A519}"/>
              </a:ext>
            </a:extLst>
          </p:cNvPr>
          <p:cNvSpPr txBox="1"/>
          <p:nvPr/>
        </p:nvSpPr>
        <p:spPr>
          <a:xfrm>
            <a:off x="9933185" y="5284177"/>
            <a:ext cx="1837592" cy="369332"/>
          </a:xfrm>
          <a:prstGeom prst="rect">
            <a:avLst/>
          </a:prstGeom>
          <a:noFill/>
        </p:spPr>
        <p:txBody>
          <a:bodyPr wrap="square" rtlCol="0">
            <a:spAutoFit/>
          </a:bodyPr>
          <a:lstStyle/>
          <a:p>
            <a:pPr algn="ctr"/>
            <a:r>
              <a:rPr lang="en-US" dirty="0"/>
              <a:t>Pages 215-237</a:t>
            </a:r>
          </a:p>
        </p:txBody>
      </p:sp>
    </p:spTree>
    <p:extLst>
      <p:ext uri="{BB962C8B-B14F-4D97-AF65-F5344CB8AC3E}">
        <p14:creationId xmlns:p14="http://schemas.microsoft.com/office/powerpoint/2010/main" val="23951312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513C8AC5-EA47-2429-CAD3-71779F1C082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4ADEE6B-55BB-BC3F-FF84-4D90DD36009B}"/>
              </a:ext>
            </a:extLst>
          </p:cNvPr>
          <p:cNvSpPr>
            <a:spLocks noGrp="1"/>
          </p:cNvSpPr>
          <p:nvPr>
            <p:ph type="title"/>
          </p:nvPr>
        </p:nvSpPr>
        <p:spPr/>
        <p:txBody>
          <a:bodyPr/>
          <a:lstStyle/>
          <a:p>
            <a:r>
              <a:rPr lang="en-US" dirty="0"/>
              <a:t>Budget Overview for Parents (BOP)</a:t>
            </a:r>
          </a:p>
        </p:txBody>
      </p:sp>
      <p:sp>
        <p:nvSpPr>
          <p:cNvPr id="5" name="Content Placeholder 2">
            <a:extLst>
              <a:ext uri="{FF2B5EF4-FFF2-40B4-BE49-F238E27FC236}">
                <a16:creationId xmlns:a16="http://schemas.microsoft.com/office/drawing/2014/main" id="{0AF15538-5108-4787-A2B7-216F841B2908}"/>
              </a:ext>
            </a:extLst>
          </p:cNvPr>
          <p:cNvSpPr txBox="1">
            <a:spLocks/>
          </p:cNvSpPr>
          <p:nvPr/>
        </p:nvSpPr>
        <p:spPr>
          <a:xfrm>
            <a:off x="437517" y="2115721"/>
            <a:ext cx="2743505" cy="2991538"/>
          </a:xfrm>
          <a:prstGeom prst="rect">
            <a:avLst/>
          </a:prstGeom>
          <a:ln w="50800">
            <a:solidFill>
              <a:schemeClr val="accent1"/>
            </a:solidFill>
            <a:prstDash val="dashDot"/>
          </a:ln>
        </p:spPr>
        <p:txBody>
          <a:bodyPr vert="horz" lIns="91440" tIns="45720" rIns="91440" bIns="45720" rtlCol="0">
            <a:normAutofit fontScale="85000" lnSpcReduction="10000"/>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rgbClr val="17285D"/>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7285D"/>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7285D"/>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7285D"/>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7285D"/>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1900" b="1" dirty="0">
              <a:solidFill>
                <a:srgbClr val="F9AB3F"/>
              </a:solidFill>
              <a:effectLst>
                <a:outerShdw blurRad="38100" dist="38100" dir="2700000" algn="tl">
                  <a:srgbClr val="000000">
                    <a:alpha val="43137"/>
                  </a:srgbClr>
                </a:outerShdw>
              </a:effectLst>
            </a:endParaRPr>
          </a:p>
          <a:p>
            <a:pPr algn="ctr">
              <a:spcBef>
                <a:spcPts val="0"/>
              </a:spcBef>
            </a:pPr>
            <a:r>
              <a:rPr lang="en-US" sz="3200" b="1" u="sng" dirty="0">
                <a:effectLst>
                  <a:outerShdw blurRad="38100" dist="38100" dir="2700000" algn="tl">
                    <a:srgbClr val="000000">
                      <a:alpha val="43137"/>
                    </a:srgbClr>
                  </a:outerShdw>
                </a:effectLst>
              </a:rPr>
              <a:t>Purpose</a:t>
            </a:r>
            <a:r>
              <a:rPr lang="en-US" sz="3200" b="1" dirty="0">
                <a:effectLst>
                  <a:outerShdw blurRad="38100" dist="38100" dir="2700000" algn="tl">
                    <a:srgbClr val="000000">
                      <a:alpha val="43137"/>
                    </a:srgbClr>
                  </a:outerShdw>
                </a:effectLst>
              </a:rPr>
              <a:t>:</a:t>
            </a:r>
            <a:r>
              <a:rPr lang="en-US" sz="3200" b="1" u="sng" dirty="0">
                <a:effectLst>
                  <a:outerShdw blurRad="38100" dist="38100" dir="2700000" algn="tl">
                    <a:srgbClr val="000000">
                      <a:alpha val="43137"/>
                    </a:srgbClr>
                  </a:outerShdw>
                </a:effectLst>
              </a:rPr>
              <a:t> </a:t>
            </a:r>
          </a:p>
          <a:p>
            <a:pPr algn="ctr"/>
            <a:r>
              <a:rPr lang="en-US" sz="3200" dirty="0">
                <a:solidFill>
                  <a:srgbClr val="F9AB3F"/>
                </a:solidFill>
              </a:rPr>
              <a:t>Summarizes high level financial information </a:t>
            </a:r>
          </a:p>
          <a:p>
            <a:pPr algn="ctr"/>
            <a:r>
              <a:rPr lang="en-US" sz="3200" dirty="0">
                <a:solidFill>
                  <a:srgbClr val="F9AB3F"/>
                </a:solidFill>
              </a:rPr>
              <a:t>from the Proposed Budget and LCAP</a:t>
            </a:r>
          </a:p>
        </p:txBody>
      </p:sp>
      <p:pic>
        <p:nvPicPr>
          <p:cNvPr id="7" name="Picture 6">
            <a:extLst>
              <a:ext uri="{FF2B5EF4-FFF2-40B4-BE49-F238E27FC236}">
                <a16:creationId xmlns:a16="http://schemas.microsoft.com/office/drawing/2014/main" id="{90445542-D28C-0B5E-ACAA-B3D2246E3666}"/>
              </a:ext>
            </a:extLst>
          </p:cNvPr>
          <p:cNvPicPr>
            <a:picLocks noChangeAspect="1"/>
          </p:cNvPicPr>
          <p:nvPr/>
        </p:nvPicPr>
        <p:blipFill>
          <a:blip r:embed="rId4"/>
          <a:stretch>
            <a:fillRect/>
          </a:stretch>
        </p:blipFill>
        <p:spPr>
          <a:xfrm>
            <a:off x="3480940" y="1051687"/>
            <a:ext cx="2635405" cy="3319890"/>
          </a:xfrm>
          <a:prstGeom prst="rect">
            <a:avLst/>
          </a:prstGeom>
        </p:spPr>
      </p:pic>
      <p:pic>
        <p:nvPicPr>
          <p:cNvPr id="9" name="Picture 8">
            <a:extLst>
              <a:ext uri="{FF2B5EF4-FFF2-40B4-BE49-F238E27FC236}">
                <a16:creationId xmlns:a16="http://schemas.microsoft.com/office/drawing/2014/main" id="{AC6A51E7-3243-6C63-2B0C-137856AADA6F}"/>
              </a:ext>
            </a:extLst>
          </p:cNvPr>
          <p:cNvPicPr>
            <a:picLocks noChangeAspect="1"/>
          </p:cNvPicPr>
          <p:nvPr/>
        </p:nvPicPr>
        <p:blipFill>
          <a:blip r:embed="rId5"/>
          <a:stretch>
            <a:fillRect/>
          </a:stretch>
        </p:blipFill>
        <p:spPr>
          <a:xfrm>
            <a:off x="6293554" y="1797678"/>
            <a:ext cx="2631687" cy="3428999"/>
          </a:xfrm>
          <a:prstGeom prst="rect">
            <a:avLst/>
          </a:prstGeom>
        </p:spPr>
      </p:pic>
      <p:pic>
        <p:nvPicPr>
          <p:cNvPr id="11" name="Picture 10">
            <a:extLst>
              <a:ext uri="{FF2B5EF4-FFF2-40B4-BE49-F238E27FC236}">
                <a16:creationId xmlns:a16="http://schemas.microsoft.com/office/drawing/2014/main" id="{95689C0F-53A8-9E86-F7AB-0953A46A355D}"/>
              </a:ext>
            </a:extLst>
          </p:cNvPr>
          <p:cNvPicPr>
            <a:picLocks noChangeAspect="1"/>
          </p:cNvPicPr>
          <p:nvPr/>
        </p:nvPicPr>
        <p:blipFill>
          <a:blip r:embed="rId6"/>
          <a:stretch>
            <a:fillRect/>
          </a:stretch>
        </p:blipFill>
        <p:spPr>
          <a:xfrm>
            <a:off x="9122795" y="3322384"/>
            <a:ext cx="2631688" cy="2301678"/>
          </a:xfrm>
          <a:prstGeom prst="rect">
            <a:avLst/>
          </a:prstGeom>
        </p:spPr>
      </p:pic>
      <p:sp>
        <p:nvSpPr>
          <p:cNvPr id="14" name="TextBox 13">
            <a:extLst>
              <a:ext uri="{FF2B5EF4-FFF2-40B4-BE49-F238E27FC236}">
                <a16:creationId xmlns:a16="http://schemas.microsoft.com/office/drawing/2014/main" id="{816D144A-920F-609B-0800-B5C637B2623D}"/>
              </a:ext>
            </a:extLst>
          </p:cNvPr>
          <p:cNvSpPr txBox="1"/>
          <p:nvPr/>
        </p:nvSpPr>
        <p:spPr>
          <a:xfrm>
            <a:off x="5476794" y="3429000"/>
            <a:ext cx="4432137" cy="646331"/>
          </a:xfrm>
          <a:prstGeom prst="rect">
            <a:avLst/>
          </a:prstGeom>
          <a:noFill/>
        </p:spPr>
        <p:txBody>
          <a:bodyPr wrap="square" rtlCol="0">
            <a:spAutoFit/>
          </a:bodyPr>
          <a:lstStyle/>
          <a:p>
            <a:pPr algn="ctr"/>
            <a:r>
              <a:rPr lang="en-US" dirty="0">
                <a:solidFill>
                  <a:srgbClr val="FF0000"/>
                </a:solidFill>
                <a:highlight>
                  <a:srgbClr val="FFFF00"/>
                </a:highlight>
              </a:rPr>
              <a:t>SAMPLE IMAGES – REFER TO THE BOARD AGENDA FOR FINAL DOCUMENTS</a:t>
            </a:r>
          </a:p>
        </p:txBody>
      </p:sp>
    </p:spTree>
    <p:extLst>
      <p:ext uri="{BB962C8B-B14F-4D97-AF65-F5344CB8AC3E}">
        <p14:creationId xmlns:p14="http://schemas.microsoft.com/office/powerpoint/2010/main" val="7050880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AD55BE67-14F1-C6CD-E17D-132D6DD268C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A01FF77-402C-407B-686C-20F81D4A838D}"/>
              </a:ext>
            </a:extLst>
          </p:cNvPr>
          <p:cNvSpPr>
            <a:spLocks noGrp="1"/>
          </p:cNvSpPr>
          <p:nvPr>
            <p:ph type="title"/>
          </p:nvPr>
        </p:nvSpPr>
        <p:spPr/>
        <p:txBody>
          <a:bodyPr/>
          <a:lstStyle/>
          <a:p>
            <a:r>
              <a:rPr lang="en-US"/>
              <a:t>Plan summary</a:t>
            </a:r>
            <a:endParaRPr lang="en-US" dirty="0"/>
          </a:p>
        </p:txBody>
      </p:sp>
      <p:sp>
        <p:nvSpPr>
          <p:cNvPr id="4" name="TextBox 3">
            <a:extLst>
              <a:ext uri="{FF2B5EF4-FFF2-40B4-BE49-F238E27FC236}">
                <a16:creationId xmlns:a16="http://schemas.microsoft.com/office/drawing/2014/main" id="{C2A9C553-833A-D1EC-0DD0-1D8C00EBB344}"/>
              </a:ext>
            </a:extLst>
          </p:cNvPr>
          <p:cNvSpPr txBox="1"/>
          <p:nvPr/>
        </p:nvSpPr>
        <p:spPr>
          <a:xfrm>
            <a:off x="3094541" y="916735"/>
            <a:ext cx="5590508" cy="830997"/>
          </a:xfrm>
          <a:prstGeom prst="rect">
            <a:avLst/>
          </a:prstGeom>
          <a:noFill/>
        </p:spPr>
        <p:txBody>
          <a:bodyPr wrap="square" rtlCol="0">
            <a:spAutoFit/>
          </a:bodyPr>
          <a:lstStyle/>
          <a:p>
            <a:r>
              <a:rPr lang="en-US" sz="2600" b="1" u="sng" dirty="0">
                <a:solidFill>
                  <a:srgbClr val="F28046"/>
                </a:solidFill>
                <a:effectLst>
                  <a:outerShdw blurRad="38100" dist="38100" dir="2700000" algn="tl">
                    <a:srgbClr val="000000">
                      <a:alpha val="43137"/>
                    </a:srgbClr>
                  </a:outerShdw>
                </a:effectLst>
              </a:rPr>
              <a:t>General Information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Gill Sans MT"/>
                <a:ea typeface="+mn-ea"/>
                <a:cs typeface="+mn-cs"/>
              </a:rPr>
              <a:t>Description of SUSD with demographic data.</a:t>
            </a:r>
          </a:p>
        </p:txBody>
      </p:sp>
      <p:sp>
        <p:nvSpPr>
          <p:cNvPr id="5" name="Content Placeholder 11">
            <a:extLst>
              <a:ext uri="{FF2B5EF4-FFF2-40B4-BE49-F238E27FC236}">
                <a16:creationId xmlns:a16="http://schemas.microsoft.com/office/drawing/2014/main" id="{A2774CB5-318E-3214-6C1D-9BD264A8FC36}"/>
              </a:ext>
            </a:extLst>
          </p:cNvPr>
          <p:cNvSpPr txBox="1">
            <a:spLocks noGrp="1"/>
          </p:cNvSpPr>
          <p:nvPr>
            <p:ph idx="1"/>
          </p:nvPr>
        </p:nvSpPr>
        <p:spPr>
          <a:xfrm>
            <a:off x="139265" y="1747732"/>
            <a:ext cx="5750530" cy="3583545"/>
          </a:xfrm>
          <a:prstGeom prst="rect">
            <a:avLst/>
          </a:prstGeom>
          <a:noFill/>
          <a:ln w="50800">
            <a:noFill/>
            <a:prstDash val="dashDot"/>
          </a:ln>
        </p:spPr>
        <p:txBody>
          <a:bodyPr wrap="square" rtlCol="0">
            <a:spAutoFit/>
          </a:bodyPr>
          <a:lstStyle/>
          <a:p>
            <a:r>
              <a:rPr lang="en-US" sz="2600" b="1" u="sng" dirty="0">
                <a:solidFill>
                  <a:srgbClr val="F28046"/>
                </a:solidFill>
                <a:effectLst>
                  <a:outerShdw blurRad="38100" dist="38100" dir="2700000" algn="tl">
                    <a:srgbClr val="000000">
                      <a:alpha val="43137"/>
                    </a:srgbClr>
                  </a:outerShdw>
                </a:effectLst>
                <a:latin typeface="Gill Sans MT"/>
                <a:cs typeface="+mn-cs"/>
              </a:rPr>
              <a:t>Reflections: Annual Performance</a:t>
            </a:r>
          </a:p>
          <a:p>
            <a:pPr marL="285750" indent="-285750">
              <a:buFont typeface="Arial" panose="020B0604020202020204" pitchFamily="34" charset="0"/>
              <a:buChar char="•"/>
            </a:pPr>
            <a:r>
              <a:rPr lang="en-US" sz="2200" dirty="0">
                <a:solidFill>
                  <a:srgbClr val="13204B"/>
                </a:solidFill>
              </a:rPr>
              <a:t>Successes </a:t>
            </a:r>
            <a:r>
              <a:rPr lang="en-US" sz="1800" dirty="0">
                <a:solidFill>
                  <a:srgbClr val="13204B"/>
                </a:solidFill>
              </a:rPr>
              <a:t>(Based on 2023-24 CA School Dashboard)</a:t>
            </a:r>
            <a:r>
              <a:rPr lang="en-US" sz="2200" dirty="0">
                <a:solidFill>
                  <a:srgbClr val="13204B"/>
                </a:solidFill>
              </a:rPr>
              <a:t>:</a:t>
            </a:r>
          </a:p>
          <a:p>
            <a:r>
              <a:rPr lang="en-US" sz="1800" dirty="0">
                <a:solidFill>
                  <a:schemeClr val="tx1"/>
                </a:solidFill>
              </a:rPr>
              <a:t>     ~ Chronic Absenteeism – Declined</a:t>
            </a:r>
          </a:p>
          <a:p>
            <a:r>
              <a:rPr lang="en-US" sz="1800" dirty="0">
                <a:solidFill>
                  <a:schemeClr val="tx1"/>
                </a:solidFill>
              </a:rPr>
              <a:t>     ~ Graduation Rates – Increased</a:t>
            </a:r>
          </a:p>
          <a:p>
            <a:r>
              <a:rPr lang="en-US" sz="1800" dirty="0">
                <a:solidFill>
                  <a:schemeClr val="tx1"/>
                </a:solidFill>
              </a:rPr>
              <a:t>     ~ Suspension Rates – Decreased</a:t>
            </a:r>
          </a:p>
          <a:p>
            <a:r>
              <a:rPr lang="en-US" sz="1800" dirty="0">
                <a:solidFill>
                  <a:schemeClr val="tx1"/>
                </a:solidFill>
              </a:rPr>
              <a:t>    ~ Academic Performance – Mathematics – Improved</a:t>
            </a:r>
          </a:p>
          <a:p>
            <a:r>
              <a:rPr lang="en-US" sz="1800" dirty="0">
                <a:solidFill>
                  <a:schemeClr val="tx1"/>
                </a:solidFill>
              </a:rPr>
              <a:t>    ~ </a:t>
            </a:r>
            <a:r>
              <a:rPr lang="en-US" sz="1800" dirty="0">
                <a:solidFill>
                  <a:srgbClr val="13204B"/>
                </a:solidFill>
              </a:rPr>
              <a:t>Academic Performance – E</a:t>
            </a:r>
            <a:r>
              <a:rPr lang="en-US" sz="1800" dirty="0">
                <a:solidFill>
                  <a:schemeClr val="tx1"/>
                </a:solidFill>
              </a:rPr>
              <a:t>LA – Maintained</a:t>
            </a:r>
          </a:p>
          <a:p>
            <a:pPr marL="285750" indent="-285750">
              <a:buFont typeface="Arial" panose="020B0604020202020204" pitchFamily="34" charset="0"/>
              <a:buChar char="•"/>
            </a:pPr>
            <a:r>
              <a:rPr lang="en-US" sz="2200" dirty="0">
                <a:solidFill>
                  <a:srgbClr val="13204B"/>
                </a:solidFill>
              </a:rPr>
              <a:t>Challenges </a:t>
            </a:r>
            <a:r>
              <a:rPr lang="en-US" sz="1800" dirty="0">
                <a:solidFill>
                  <a:srgbClr val="13204B"/>
                </a:solidFill>
              </a:rPr>
              <a:t>(Based on 2023-24 CA School Dashboard)</a:t>
            </a:r>
            <a:r>
              <a:rPr lang="en-US" sz="2200" dirty="0">
                <a:solidFill>
                  <a:srgbClr val="13204B"/>
                </a:solidFill>
              </a:rPr>
              <a:t>:</a:t>
            </a:r>
          </a:p>
          <a:p>
            <a:r>
              <a:rPr lang="en-US" sz="1800" dirty="0">
                <a:solidFill>
                  <a:schemeClr val="tx1"/>
                </a:solidFill>
              </a:rPr>
              <a:t>    ~ </a:t>
            </a:r>
            <a:r>
              <a:rPr lang="en-US" sz="1800" dirty="0">
                <a:solidFill>
                  <a:srgbClr val="13204B"/>
                </a:solidFill>
              </a:rPr>
              <a:t>English Learner Progress Indicator – </a:t>
            </a:r>
            <a:r>
              <a:rPr lang="en-US" sz="1800" dirty="0">
                <a:solidFill>
                  <a:schemeClr val="tx1"/>
                </a:solidFill>
              </a:rPr>
              <a:t>Declined*</a:t>
            </a:r>
          </a:p>
        </p:txBody>
      </p:sp>
      <p:sp>
        <p:nvSpPr>
          <p:cNvPr id="6" name="Content Placeholder 11">
            <a:extLst>
              <a:ext uri="{FF2B5EF4-FFF2-40B4-BE49-F238E27FC236}">
                <a16:creationId xmlns:a16="http://schemas.microsoft.com/office/drawing/2014/main" id="{C8AD15BE-0AE8-B4C8-5E8F-AF1F8A8B1C99}"/>
              </a:ext>
            </a:extLst>
          </p:cNvPr>
          <p:cNvSpPr txBox="1">
            <a:spLocks/>
          </p:cNvSpPr>
          <p:nvPr/>
        </p:nvSpPr>
        <p:spPr>
          <a:xfrm>
            <a:off x="5889794" y="1754218"/>
            <a:ext cx="5971027" cy="3839000"/>
          </a:xfrm>
          <a:prstGeom prst="rect">
            <a:avLst/>
          </a:prstGeom>
          <a:noFill/>
          <a:ln w="50800">
            <a:noFill/>
            <a:prstDash val="dashDot"/>
          </a:ln>
        </p:spPr>
        <p:txBody>
          <a:bodyPr vert="horz" wrap="square" lIns="91440" tIns="45720" rIns="91440" bIns="45720" rtlCol="0">
            <a:sp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rgbClr val="17285D"/>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7285D"/>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7285D"/>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7285D"/>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7285D"/>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600" b="1" u="sng" dirty="0">
                <a:solidFill>
                  <a:srgbClr val="F28046"/>
                </a:solidFill>
                <a:effectLst>
                  <a:outerShdw blurRad="38100" dist="38100" dir="2700000" algn="tl">
                    <a:srgbClr val="000000">
                      <a:alpha val="43137"/>
                    </a:srgbClr>
                  </a:outerShdw>
                </a:effectLst>
                <a:latin typeface="Gill Sans MT"/>
                <a:cs typeface="+mn-cs"/>
              </a:rPr>
              <a:t>Reflections: Technical Assistance</a:t>
            </a:r>
          </a:p>
          <a:p>
            <a:pPr marL="285750" indent="-285750">
              <a:buFont typeface="Arial" panose="020B0604020202020204" pitchFamily="34" charset="0"/>
              <a:buChar char="•"/>
            </a:pPr>
            <a:r>
              <a:rPr lang="en-US" sz="2200" dirty="0">
                <a:solidFill>
                  <a:srgbClr val="13204B"/>
                </a:solidFill>
              </a:rPr>
              <a:t>Eligible for Differentiated Assistance (DA)</a:t>
            </a:r>
          </a:p>
          <a:p>
            <a:pPr>
              <a:lnSpc>
                <a:spcPct val="100000"/>
              </a:lnSpc>
              <a:spcBef>
                <a:spcPts val="0"/>
              </a:spcBef>
            </a:pPr>
            <a:r>
              <a:rPr lang="en-US" sz="1800" dirty="0">
                <a:solidFill>
                  <a:schemeClr val="tx1"/>
                </a:solidFill>
              </a:rPr>
              <a:t>      ~ Long-Term English Learners (LTEL) for Priority 4 </a:t>
            </a:r>
          </a:p>
          <a:p>
            <a:pPr>
              <a:lnSpc>
                <a:spcPct val="100000"/>
              </a:lnSpc>
              <a:spcBef>
                <a:spcPts val="0"/>
              </a:spcBef>
            </a:pPr>
            <a:r>
              <a:rPr lang="en-US" sz="1800" dirty="0">
                <a:solidFill>
                  <a:schemeClr val="tx1"/>
                </a:solidFill>
              </a:rPr>
              <a:t>         (Academic Performance) for ELA and Math, Priority 6 </a:t>
            </a:r>
          </a:p>
          <a:p>
            <a:pPr>
              <a:lnSpc>
                <a:spcPct val="100000"/>
              </a:lnSpc>
              <a:spcBef>
                <a:spcPts val="0"/>
              </a:spcBef>
            </a:pPr>
            <a:r>
              <a:rPr lang="en-US" sz="1800" dirty="0">
                <a:solidFill>
                  <a:schemeClr val="tx1"/>
                </a:solidFill>
              </a:rPr>
              <a:t>         (Climate) for Suspension, and Priority 8 (Broad Course </a:t>
            </a:r>
          </a:p>
          <a:p>
            <a:pPr>
              <a:lnSpc>
                <a:spcPct val="100000"/>
              </a:lnSpc>
              <a:spcBef>
                <a:spcPts val="0"/>
              </a:spcBef>
            </a:pPr>
            <a:r>
              <a:rPr lang="en-US" sz="1800" dirty="0">
                <a:solidFill>
                  <a:schemeClr val="tx1"/>
                </a:solidFill>
              </a:rPr>
              <a:t>         Outcome) for the Career and College Indicator</a:t>
            </a:r>
          </a:p>
          <a:p>
            <a:pPr>
              <a:lnSpc>
                <a:spcPct val="100000"/>
              </a:lnSpc>
              <a:spcBef>
                <a:spcPts val="0"/>
              </a:spcBef>
            </a:pPr>
            <a:r>
              <a:rPr lang="en-US" sz="1800" dirty="0">
                <a:solidFill>
                  <a:schemeClr val="tx1"/>
                </a:solidFill>
              </a:rPr>
              <a:t>      ~ </a:t>
            </a:r>
            <a:r>
              <a:rPr lang="en-US" sz="1800" dirty="0">
                <a:solidFill>
                  <a:srgbClr val="13204B"/>
                </a:solidFill>
              </a:rPr>
              <a:t>Foster Youth (FY) for </a:t>
            </a:r>
            <a:r>
              <a:rPr lang="en-US" sz="1800" dirty="0">
                <a:solidFill>
                  <a:schemeClr val="tx1"/>
                </a:solidFill>
              </a:rPr>
              <a:t>Priority 4 (Academic Performance) </a:t>
            </a:r>
          </a:p>
          <a:p>
            <a:pPr>
              <a:lnSpc>
                <a:spcPct val="100000"/>
              </a:lnSpc>
              <a:spcBef>
                <a:spcPts val="0"/>
              </a:spcBef>
            </a:pPr>
            <a:r>
              <a:rPr lang="en-US" sz="1800" dirty="0">
                <a:solidFill>
                  <a:schemeClr val="tx1"/>
                </a:solidFill>
              </a:rPr>
              <a:t>         for ELA and Math, Priority 6 (Climate) for Suspension</a:t>
            </a:r>
            <a:endParaRPr lang="en-US" sz="1800" dirty="0">
              <a:solidFill>
                <a:srgbClr val="13204B"/>
              </a:solidFill>
            </a:endParaRPr>
          </a:p>
          <a:p>
            <a:pPr marL="285750" indent="-285750">
              <a:buFont typeface="Arial" panose="020B0604020202020204" pitchFamily="34" charset="0"/>
              <a:buChar char="•"/>
            </a:pPr>
            <a:r>
              <a:rPr lang="en-US" sz="2200" dirty="0">
                <a:solidFill>
                  <a:srgbClr val="13204B"/>
                </a:solidFill>
              </a:rPr>
              <a:t>Eligible for Differentiated Technical Assistance (DTA)</a:t>
            </a:r>
          </a:p>
          <a:p>
            <a:pPr>
              <a:lnSpc>
                <a:spcPct val="100000"/>
              </a:lnSpc>
              <a:spcBef>
                <a:spcPts val="0"/>
              </a:spcBef>
            </a:pPr>
            <a:r>
              <a:rPr lang="en-US" sz="1800" dirty="0">
                <a:solidFill>
                  <a:schemeClr val="tx1"/>
                </a:solidFill>
              </a:rPr>
              <a:t>     ~ </a:t>
            </a:r>
            <a:r>
              <a:rPr lang="en-US" sz="1800" dirty="0">
                <a:solidFill>
                  <a:srgbClr val="13204B"/>
                </a:solidFill>
              </a:rPr>
              <a:t>American Indian/Alaska Native, Foster Youth, Homeless, </a:t>
            </a:r>
          </a:p>
          <a:p>
            <a:pPr>
              <a:lnSpc>
                <a:spcPct val="100000"/>
              </a:lnSpc>
              <a:spcBef>
                <a:spcPts val="0"/>
              </a:spcBef>
            </a:pPr>
            <a:r>
              <a:rPr lang="en-US" sz="1800" dirty="0">
                <a:solidFill>
                  <a:srgbClr val="13204B"/>
                </a:solidFill>
              </a:rPr>
              <a:t>        Students with Disabilities </a:t>
            </a:r>
          </a:p>
        </p:txBody>
      </p:sp>
      <p:sp>
        <p:nvSpPr>
          <p:cNvPr id="9" name="TextBox 8">
            <a:extLst>
              <a:ext uri="{FF2B5EF4-FFF2-40B4-BE49-F238E27FC236}">
                <a16:creationId xmlns:a16="http://schemas.microsoft.com/office/drawing/2014/main" id="{4411E556-AAB8-0FA5-76B0-E96AC8F69348}"/>
              </a:ext>
            </a:extLst>
          </p:cNvPr>
          <p:cNvSpPr txBox="1"/>
          <p:nvPr/>
        </p:nvSpPr>
        <p:spPr>
          <a:xfrm>
            <a:off x="219276" y="5430120"/>
            <a:ext cx="7657398" cy="830997"/>
          </a:xfrm>
          <a:prstGeom prst="rect">
            <a:avLst/>
          </a:prstGeom>
          <a:noFill/>
        </p:spPr>
        <p:txBody>
          <a:bodyPr wrap="square" rtlCol="0">
            <a:spAutoFit/>
          </a:bodyPr>
          <a:lstStyle/>
          <a:p>
            <a:r>
              <a:rPr lang="en-US" sz="2600" b="1" u="sng" dirty="0">
                <a:solidFill>
                  <a:srgbClr val="17285D"/>
                </a:solidFill>
                <a:effectLst>
                  <a:outerShdw blurRad="38100" dist="38100" dir="2700000" algn="tl">
                    <a:srgbClr val="000000">
                      <a:alpha val="43137"/>
                    </a:srgbClr>
                  </a:outerShdw>
                </a:effectLst>
              </a:rPr>
              <a:t>Bonus LCAP Content References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Gill Sans MT"/>
                <a:ea typeface="+mn-ea"/>
                <a:cs typeface="+mn-cs"/>
              </a:rPr>
              <a:t>Learning Recovery Emergency Block Grant </a:t>
            </a:r>
            <a:r>
              <a:rPr lang="en-US" sz="2200" dirty="0">
                <a:solidFill>
                  <a:prstClr val="black"/>
                </a:solidFill>
                <a:latin typeface="Gill Sans MT"/>
              </a:rPr>
              <a:t>(LREBG) </a:t>
            </a:r>
            <a:r>
              <a:rPr kumimoji="0" lang="en-US" sz="2200" b="0" i="0" u="none" strike="noStrike" kern="1200" cap="none" spc="0" normalizeH="0" baseline="0" noProof="0" dirty="0">
                <a:ln>
                  <a:noFill/>
                </a:ln>
                <a:solidFill>
                  <a:prstClr val="black"/>
                </a:solidFill>
                <a:effectLst/>
                <a:uLnTx/>
                <a:uFillTx/>
                <a:latin typeface="Gill Sans MT"/>
                <a:ea typeface="+mn-ea"/>
                <a:cs typeface="+mn-cs"/>
              </a:rPr>
              <a:t>- </a:t>
            </a:r>
            <a:r>
              <a:rPr kumimoji="0" lang="en-US" sz="2200" b="0" i="0" u="none" strike="noStrike" kern="1200" cap="none" spc="0" normalizeH="0" baseline="0" noProof="0" dirty="0">
                <a:ln>
                  <a:noFill/>
                </a:ln>
                <a:solidFill>
                  <a:srgbClr val="FF0000"/>
                </a:solidFill>
                <a:effectLst/>
                <a:highlight>
                  <a:srgbClr val="FFFF00"/>
                </a:highlight>
                <a:uLnTx/>
                <a:uFillTx/>
                <a:latin typeface="Gill Sans MT"/>
                <a:ea typeface="+mn-ea"/>
                <a:cs typeface="+mn-cs"/>
              </a:rPr>
              <a:t>NEW</a:t>
            </a:r>
          </a:p>
        </p:txBody>
      </p:sp>
      <p:sp>
        <p:nvSpPr>
          <p:cNvPr id="3" name="TextBox 2">
            <a:extLst>
              <a:ext uri="{FF2B5EF4-FFF2-40B4-BE49-F238E27FC236}">
                <a16:creationId xmlns:a16="http://schemas.microsoft.com/office/drawing/2014/main" id="{90FF234D-F637-1C4B-59BC-CFDC1360C400}"/>
              </a:ext>
            </a:extLst>
          </p:cNvPr>
          <p:cNvSpPr txBox="1"/>
          <p:nvPr/>
        </p:nvSpPr>
        <p:spPr>
          <a:xfrm>
            <a:off x="542195" y="5192777"/>
            <a:ext cx="8396654" cy="276999"/>
          </a:xfrm>
          <a:prstGeom prst="rect">
            <a:avLst/>
          </a:prstGeom>
          <a:noFill/>
        </p:spPr>
        <p:txBody>
          <a:bodyPr wrap="square" rtlCol="0">
            <a:spAutoFit/>
          </a:bodyPr>
          <a:lstStyle/>
          <a:p>
            <a:r>
              <a:rPr lang="en-US" sz="1200" dirty="0"/>
              <a:t>* Preliminary 2024-25 ELPI and Reclassification is showing positive results.</a:t>
            </a:r>
          </a:p>
        </p:txBody>
      </p:sp>
    </p:spTree>
    <p:extLst>
      <p:ext uri="{BB962C8B-B14F-4D97-AF65-F5344CB8AC3E}">
        <p14:creationId xmlns:p14="http://schemas.microsoft.com/office/powerpoint/2010/main" val="39585371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F947CCDF-1AEF-C405-B6F8-A200A86F676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535B9F9-9677-3A03-F054-B09B757ED45F}"/>
              </a:ext>
            </a:extLst>
          </p:cNvPr>
          <p:cNvSpPr>
            <a:spLocks noGrp="1"/>
          </p:cNvSpPr>
          <p:nvPr>
            <p:ph type="title"/>
          </p:nvPr>
        </p:nvSpPr>
        <p:spPr/>
        <p:txBody>
          <a:bodyPr/>
          <a:lstStyle/>
          <a:p>
            <a:r>
              <a:rPr lang="en-US" dirty="0"/>
              <a:t>Educational partners</a:t>
            </a:r>
          </a:p>
        </p:txBody>
      </p:sp>
      <p:sp>
        <p:nvSpPr>
          <p:cNvPr id="8" name="Content Placeholder 2">
            <a:extLst>
              <a:ext uri="{FF2B5EF4-FFF2-40B4-BE49-F238E27FC236}">
                <a16:creationId xmlns:a16="http://schemas.microsoft.com/office/drawing/2014/main" id="{750587D2-B257-FD2C-45BB-1C71E623EA5B}"/>
              </a:ext>
            </a:extLst>
          </p:cNvPr>
          <p:cNvSpPr>
            <a:spLocks noGrp="1"/>
          </p:cNvSpPr>
          <p:nvPr>
            <p:ph idx="1"/>
          </p:nvPr>
        </p:nvSpPr>
        <p:spPr>
          <a:xfrm>
            <a:off x="252275" y="2066094"/>
            <a:ext cx="9093948" cy="4088521"/>
          </a:xfrm>
        </p:spPr>
        <p:txBody>
          <a:bodyPr>
            <a:normAutofit fontScale="92500" lnSpcReduction="20000"/>
          </a:bodyPr>
          <a:lstStyle/>
          <a:p>
            <a:r>
              <a:rPr lang="en-US" sz="3200" b="1" dirty="0"/>
              <a:t>Our Journey in Review</a:t>
            </a:r>
          </a:p>
          <a:p>
            <a:pPr marL="457200" indent="-457200">
              <a:buFontTx/>
              <a:buChar char="-"/>
            </a:pPr>
            <a:r>
              <a:rPr lang="en-US" dirty="0"/>
              <a:t>September 13 &amp; 17, 2024 - LCAP Kick Off and Update</a:t>
            </a:r>
          </a:p>
          <a:p>
            <a:pPr marL="457200" indent="-457200">
              <a:buFontTx/>
              <a:buChar char="-"/>
            </a:pPr>
            <a:r>
              <a:rPr lang="en-US" dirty="0"/>
              <a:t>September 17, 2024 – LCAP Kick Off and Update</a:t>
            </a:r>
          </a:p>
          <a:p>
            <a:pPr marL="457200" indent="-457200">
              <a:buFontTx/>
              <a:buChar char="-"/>
            </a:pPr>
            <a:r>
              <a:rPr lang="en-US" dirty="0"/>
              <a:t>October 24, 2024 – Data Analysis Protocol Overview</a:t>
            </a:r>
          </a:p>
          <a:p>
            <a:pPr marL="457200" indent="-457200">
              <a:buFontTx/>
              <a:buChar char="-"/>
            </a:pPr>
            <a:r>
              <a:rPr lang="en-US" dirty="0"/>
              <a:t>November 5, 2024 – Data Review/Discussion – Goal 1 &amp; 5</a:t>
            </a:r>
          </a:p>
          <a:p>
            <a:pPr marL="457200" indent="-457200">
              <a:buFontTx/>
              <a:buChar char="-"/>
            </a:pPr>
            <a:r>
              <a:rPr lang="en-US" dirty="0"/>
              <a:t>November 20, 2024 – Superintendent’s Student Advisory</a:t>
            </a:r>
          </a:p>
          <a:p>
            <a:pPr marL="457200" indent="-457200">
              <a:buFontTx/>
              <a:buChar char="-"/>
            </a:pPr>
            <a:r>
              <a:rPr lang="en-US" dirty="0"/>
              <a:t>January 7, 2025 – Data Review/Discussion – Goal 2 &amp; 3</a:t>
            </a:r>
          </a:p>
          <a:p>
            <a:pPr marL="457200" indent="-457200">
              <a:buFontTx/>
              <a:buChar char="-"/>
            </a:pPr>
            <a:r>
              <a:rPr lang="en-US" dirty="0"/>
              <a:t>January 13, 2025 – Data Review/Discussion – Goal 1 &amp; 6</a:t>
            </a:r>
          </a:p>
          <a:p>
            <a:pPr marL="457200" indent="-457200">
              <a:buFontTx/>
              <a:buChar char="-"/>
            </a:pPr>
            <a:r>
              <a:rPr lang="en-US" dirty="0"/>
              <a:t>February 25, 2025 – Mid-Year Update</a:t>
            </a:r>
          </a:p>
          <a:p>
            <a:pPr marL="457200" indent="-457200">
              <a:buFontTx/>
              <a:buChar char="-"/>
            </a:pPr>
            <a:r>
              <a:rPr lang="en-US" dirty="0"/>
              <a:t>April 28, 2025 – LCAP Study Session</a:t>
            </a:r>
          </a:p>
        </p:txBody>
      </p:sp>
      <p:sp>
        <p:nvSpPr>
          <p:cNvPr id="9" name="Content Placeholder 2">
            <a:extLst>
              <a:ext uri="{FF2B5EF4-FFF2-40B4-BE49-F238E27FC236}">
                <a16:creationId xmlns:a16="http://schemas.microsoft.com/office/drawing/2014/main" id="{BC3BF490-B7A5-8079-C40C-8520B7B29462}"/>
              </a:ext>
            </a:extLst>
          </p:cNvPr>
          <p:cNvSpPr txBox="1">
            <a:spLocks/>
          </p:cNvSpPr>
          <p:nvPr/>
        </p:nvSpPr>
        <p:spPr>
          <a:xfrm>
            <a:off x="252274" y="1167027"/>
            <a:ext cx="10335684" cy="65193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rgbClr val="17285D"/>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7285D"/>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7285D"/>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7285D"/>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7285D"/>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6000" b="1" i="0" u="none" strike="noStrike" kern="1200" cap="none" spc="0" normalizeH="0" baseline="0" noProof="0">
                <a:ln>
                  <a:noFill/>
                </a:ln>
                <a:solidFill>
                  <a:srgbClr val="F2A63B"/>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THANK YOU!!!</a:t>
            </a:r>
          </a:p>
        </p:txBody>
      </p:sp>
      <p:sp>
        <p:nvSpPr>
          <p:cNvPr id="10" name="Content Placeholder 2">
            <a:extLst>
              <a:ext uri="{FF2B5EF4-FFF2-40B4-BE49-F238E27FC236}">
                <a16:creationId xmlns:a16="http://schemas.microsoft.com/office/drawing/2014/main" id="{B130C6A4-FB5C-B58A-A2B9-573CEFECA025}"/>
              </a:ext>
            </a:extLst>
          </p:cNvPr>
          <p:cNvSpPr txBox="1">
            <a:spLocks/>
          </p:cNvSpPr>
          <p:nvPr/>
        </p:nvSpPr>
        <p:spPr>
          <a:xfrm>
            <a:off x="9425354" y="2410746"/>
            <a:ext cx="2555062" cy="3093240"/>
          </a:xfrm>
          <a:prstGeom prst="rect">
            <a:avLst/>
          </a:prstGeom>
          <a:solidFill>
            <a:srgbClr val="F9AB3F"/>
          </a:solidFill>
          <a:ln w="50800">
            <a:solidFill>
              <a:schemeClr val="accent1"/>
            </a:solidFill>
            <a:prstDash val="dashDot"/>
          </a:ln>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rgbClr val="17285D"/>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7285D"/>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7285D"/>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7285D"/>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7285D"/>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300" b="1" i="0" u="sng" strike="noStrike" kern="1200" cap="none" spc="0" normalizeH="0" baseline="0" noProof="0">
                <a:ln>
                  <a:noFill/>
                </a:ln>
                <a:solidFill>
                  <a:srgbClr val="17285D"/>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LCAP Connections</a:t>
            </a: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900" b="0" i="0" u="none" strike="noStrike" kern="1200" cap="none" spc="0" normalizeH="0" baseline="0" noProof="0">
                <a:ln>
                  <a:noFill/>
                </a:ln>
                <a:solidFill>
                  <a:srgbClr val="13204B"/>
                </a:solidFill>
                <a:effectLst/>
                <a:highlight>
                  <a:srgbClr val="F9AB3F"/>
                </a:highlight>
                <a:uLnTx/>
                <a:uFillTx/>
                <a:latin typeface="Calibri" panose="020F0502020204030204" pitchFamily="34" charset="0"/>
                <a:ea typeface="+mn-ea"/>
                <a:cs typeface="Calibri" panose="020F0502020204030204" pitchFamily="34" charset="0"/>
              </a:rPr>
              <a:t>Parent Advisory Meetings</a:t>
            </a: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900" b="0" i="0" u="none" strike="noStrike" kern="1200" cap="none" spc="0" normalizeH="0" baseline="0" noProof="0">
                <a:ln>
                  <a:noFill/>
                </a:ln>
                <a:solidFill>
                  <a:srgbClr val="13204B"/>
                </a:solidFill>
                <a:effectLst/>
                <a:highlight>
                  <a:srgbClr val="F9AB3F"/>
                </a:highlight>
                <a:uLnTx/>
                <a:uFillTx/>
                <a:latin typeface="Calibri" panose="020F0502020204030204" pitchFamily="34" charset="0"/>
                <a:ea typeface="+mn-ea"/>
                <a:cs typeface="Calibri" panose="020F0502020204030204" pitchFamily="34" charset="0"/>
              </a:rPr>
              <a:t>Bargaining Unit groups</a:t>
            </a: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900" b="0" i="0" u="none" strike="noStrike" kern="1200" cap="none" spc="0" normalizeH="0" baseline="0" noProof="0">
                <a:ln>
                  <a:noFill/>
                </a:ln>
                <a:solidFill>
                  <a:srgbClr val="13204B"/>
                </a:solidFill>
                <a:effectLst/>
                <a:highlight>
                  <a:srgbClr val="F9AB3F"/>
                </a:highlight>
                <a:uLnTx/>
                <a:uFillTx/>
                <a:latin typeface="Calibri" panose="020F0502020204030204" pitchFamily="34" charset="0"/>
                <a:ea typeface="+mn-ea"/>
                <a:cs typeface="Calibri" panose="020F0502020204030204" pitchFamily="34" charset="0"/>
              </a:rPr>
              <a:t>LCAP Team Meetings</a:t>
            </a: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900" b="0" i="0" u="none" strike="noStrike" kern="1200" cap="none" spc="0" normalizeH="0" baseline="0" noProof="0">
                <a:ln>
                  <a:noFill/>
                </a:ln>
                <a:solidFill>
                  <a:srgbClr val="13204B"/>
                </a:solidFill>
                <a:effectLst/>
                <a:highlight>
                  <a:srgbClr val="F9AB3F"/>
                </a:highlight>
                <a:uLnTx/>
                <a:uFillTx/>
                <a:latin typeface="Calibri" panose="020F0502020204030204" pitchFamily="34" charset="0"/>
                <a:ea typeface="+mn-ea"/>
                <a:cs typeface="Calibri" panose="020F0502020204030204" pitchFamily="34" charset="0"/>
              </a:rPr>
              <a:t>Department and District Events</a:t>
            </a:r>
          </a:p>
        </p:txBody>
      </p:sp>
    </p:spTree>
    <p:extLst>
      <p:ext uri="{BB962C8B-B14F-4D97-AF65-F5344CB8AC3E}">
        <p14:creationId xmlns:p14="http://schemas.microsoft.com/office/powerpoint/2010/main" val="3442775659"/>
      </p:ext>
    </p:extLst>
  </p:cSld>
  <p:clrMapOvr>
    <a:masterClrMapping/>
  </p:clrMapOvr>
</p:sld>
</file>

<file path=ppt/theme/theme1.xml><?xml version="1.0" encoding="utf-8"?>
<a:theme xmlns:a="http://schemas.openxmlformats.org/drawingml/2006/main" name="Office Theme">
  <a:themeElements>
    <a:clrScheme name="SUSD Colors">
      <a:dk1>
        <a:sysClr val="windowText" lastClr="000000"/>
      </a:dk1>
      <a:lt1>
        <a:sysClr val="window" lastClr="FFFFFF"/>
      </a:lt1>
      <a:dk2>
        <a:srgbClr val="44546A"/>
      </a:dk2>
      <a:lt2>
        <a:srgbClr val="E7E6E6"/>
      </a:lt2>
      <a:accent1>
        <a:srgbClr val="13204B"/>
      </a:accent1>
      <a:accent2>
        <a:srgbClr val="F2A63B"/>
      </a:accent2>
      <a:accent3>
        <a:srgbClr val="36AFCE"/>
      </a:accent3>
      <a:accent4>
        <a:srgbClr val="1D6FA9"/>
      </a:accent4>
      <a:accent5>
        <a:srgbClr val="B74919"/>
      </a:accent5>
      <a:accent6>
        <a:srgbClr val="F2A63B"/>
      </a:accent6>
      <a:hlink>
        <a:srgbClr val="6DAA2D"/>
      </a:hlink>
      <a:folHlink>
        <a:srgbClr val="5975D4"/>
      </a:folHlink>
    </a:clrScheme>
    <a:fontScheme name="ASR Windows Font">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CEFAB4CE6C0C54E8F24FCECBEA4FE48" ma:contentTypeVersion="12" ma:contentTypeDescription="Create a new document." ma:contentTypeScope="" ma:versionID="a1f1c83ab0a2c3527131ae7c2657ba46">
  <xsd:schema xmlns:xsd="http://www.w3.org/2001/XMLSchema" xmlns:xs="http://www.w3.org/2001/XMLSchema" xmlns:p="http://schemas.microsoft.com/office/2006/metadata/properties" xmlns:ns2="e6b876bd-4e0a-4fc5-a489-b9c81f246289" xmlns:ns3="7df99d9e-e23e-4ec5-bff1-114a20b1411e" targetNamespace="http://schemas.microsoft.com/office/2006/metadata/properties" ma:root="true" ma:fieldsID="4fb485a12084b3c9b9c364a1cc2c2f87" ns2:_="" ns3:_="">
    <xsd:import namespace="e6b876bd-4e0a-4fc5-a489-b9c81f246289"/>
    <xsd:import namespace="7df99d9e-e23e-4ec5-bff1-114a20b1411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6b876bd-4e0a-4fc5-a489-b9c81f24628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b32f2f05-d988-456c-ac0c-02c2a0455274"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df99d9e-e23e-4ec5-bff1-114a20b1411e"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757e98d6-5e7f-4e25-b779-0617660bcd4d}" ma:internalName="TaxCatchAll" ma:showField="CatchAllData" ma:web="7df99d9e-e23e-4ec5-bff1-114a20b1411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7df99d9e-e23e-4ec5-bff1-114a20b1411e" xsi:nil="true"/>
    <lcf76f155ced4ddcb4097134ff3c332f xmlns="e6b876bd-4e0a-4fc5-a489-b9c81f246289">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4C3C8A1-3A69-46A4-AEC0-E82BEF6B4FC1}">
  <ds:schemaRefs>
    <ds:schemaRef ds:uri="7df99d9e-e23e-4ec5-bff1-114a20b1411e"/>
    <ds:schemaRef ds:uri="e6b876bd-4e0a-4fc5-a489-b9c81f24628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DD1F20E1-574C-4A58-BBA7-68ADFD122EDF}">
  <ds:schemaRefs>
    <ds:schemaRef ds:uri="http://schemas.microsoft.com/office/2006/metadata/properties"/>
    <ds:schemaRef ds:uri="http://purl.org/dc/elements/1.1/"/>
    <ds:schemaRef ds:uri="http://schemas.openxmlformats.org/package/2006/metadata/core-properties"/>
    <ds:schemaRef ds:uri="http://www.w3.org/XML/1998/namespace"/>
    <ds:schemaRef ds:uri="http://schemas.microsoft.com/office/2006/documentManagement/types"/>
    <ds:schemaRef ds:uri="http://purl.org/dc/dcmitype/"/>
    <ds:schemaRef ds:uri="http://purl.org/dc/terms/"/>
    <ds:schemaRef ds:uri="http://schemas.microsoft.com/office/infopath/2007/PartnerControls"/>
    <ds:schemaRef ds:uri="7df99d9e-e23e-4ec5-bff1-114a20b1411e"/>
    <ds:schemaRef ds:uri="e6b876bd-4e0a-4fc5-a489-b9c81f246289"/>
  </ds:schemaRefs>
</ds:datastoreItem>
</file>

<file path=customXml/itemProps3.xml><?xml version="1.0" encoding="utf-8"?>
<ds:datastoreItem xmlns:ds="http://schemas.openxmlformats.org/officeDocument/2006/customXml" ds:itemID="{15214C92-427F-43F8-9FEE-31EF8667815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960</TotalTime>
  <Words>3606</Words>
  <Application>Microsoft Office PowerPoint</Application>
  <PresentationFormat>Widescreen</PresentationFormat>
  <Paragraphs>334</Paragraphs>
  <Slides>27</Slides>
  <Notes>25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Arial</vt:lpstr>
      <vt:lpstr>Arial Narrow</vt:lpstr>
      <vt:lpstr>Calibri</vt:lpstr>
      <vt:lpstr>Calibri Light</vt:lpstr>
      <vt:lpstr>Gill Sans MT</vt:lpstr>
      <vt:lpstr>Wingdings</vt:lpstr>
      <vt:lpstr>Office Theme</vt:lpstr>
      <vt:lpstr>2025-2026 LCAP annual Update</vt:lpstr>
      <vt:lpstr>LCAP OVERVIEW</vt:lpstr>
      <vt:lpstr>WHAT IS THE LCAP?</vt:lpstr>
      <vt:lpstr>Lcap LIFECYCLE – where are we at?</vt:lpstr>
      <vt:lpstr>LCAP sections  and elements</vt:lpstr>
      <vt:lpstr>LCAP Sections</vt:lpstr>
      <vt:lpstr>Budget Overview for Parents (BOP)</vt:lpstr>
      <vt:lpstr>Plan summary</vt:lpstr>
      <vt:lpstr>Educational partners</vt:lpstr>
      <vt:lpstr>LCAP Goals</vt:lpstr>
      <vt:lpstr>LCAP Actions and elements</vt:lpstr>
      <vt:lpstr>Increased or improved services</vt:lpstr>
      <vt:lpstr>LCAP Summary tables</vt:lpstr>
      <vt:lpstr>LCAP CHANGES</vt:lpstr>
      <vt:lpstr>GOAL #1 – action changes</vt:lpstr>
      <vt:lpstr>GOAL #2 – action changes</vt:lpstr>
      <vt:lpstr>GOAL #2 – action changes (cont’d)</vt:lpstr>
      <vt:lpstr>GOAL #3 – action changes</vt:lpstr>
      <vt:lpstr>GOAL #4 – action changes</vt:lpstr>
      <vt:lpstr>GOAL #5 – action changes</vt:lpstr>
      <vt:lpstr>GOAL #6 – action changes</vt:lpstr>
      <vt:lpstr>GOAL #6 – action changes (cont’d)</vt:lpstr>
      <vt:lpstr>GOAL #7 – action changes</vt:lpstr>
      <vt:lpstr>GOAL #8 – action changes</vt:lpstr>
      <vt:lpstr>Share your voice</vt:lpstr>
      <vt:lpstr>Share your voice</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James Norton</dc:creator>
  <cp:lastModifiedBy>Tiffany Ashworth</cp:lastModifiedBy>
  <cp:revision>2</cp:revision>
  <cp:lastPrinted>2025-06-10T19:24:21Z</cp:lastPrinted>
  <dcterms:created xsi:type="dcterms:W3CDTF">2021-05-05T15:08:26Z</dcterms:created>
  <dcterms:modified xsi:type="dcterms:W3CDTF">2025-06-11T15:49:42Z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r8>4100</vt:r8>
  </property>
  <property fmtid="{D5CDD505-2E9C-101B-9397-08002B2CF9AE}" pid="3" name="TriggerFlowInfo">
    <vt:lpwstr/>
  </property>
  <property fmtid="{D5CDD505-2E9C-101B-9397-08002B2CF9AE}" pid="4" name="ComplianceAssetId">
    <vt:lpwstr/>
  </property>
  <property fmtid="{D5CDD505-2E9C-101B-9397-08002B2CF9AE}" pid="5" name="_ExtendedDescription">
    <vt:lpwstr/>
  </property>
  <property fmtid="{D5CDD505-2E9C-101B-9397-08002B2CF9AE}" pid="6" name="MediaServiceImageTags">
    <vt:lpwstr/>
  </property>
  <property fmtid="{D5CDD505-2E9C-101B-9397-08002B2CF9AE}" pid="7" name="ContentTypeId">
    <vt:lpwstr>0x0101001CEFAB4CE6C0C54E8F24FCECBEA4FE48</vt:lpwstr>
  </property>
</Properties>
</file>